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763FE-D06A-4E1C-929B-D0CAEB99EEFA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0BA4BA-BE8C-49F9-82E0-B618CC0EB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429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0BA4BA-BE8C-49F9-82E0-B618CC0EB1D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295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0BA4BA-BE8C-49F9-82E0-B618CC0EB1D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96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0BA4BA-BE8C-49F9-82E0-B618CC0EB1D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32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0BA4BA-BE8C-49F9-82E0-B618CC0EB1D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971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0BA4BA-BE8C-49F9-82E0-B618CC0EB1D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314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51AC-B19A-41A1-8804-DF7716F3A0A4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003-194B-46A5-86D4-1B0B2BA90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48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51AC-B19A-41A1-8804-DF7716F3A0A4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003-194B-46A5-86D4-1B0B2BA90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60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51AC-B19A-41A1-8804-DF7716F3A0A4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003-194B-46A5-86D4-1B0B2BA90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83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51AC-B19A-41A1-8804-DF7716F3A0A4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003-194B-46A5-86D4-1B0B2BA90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474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51AC-B19A-41A1-8804-DF7716F3A0A4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003-194B-46A5-86D4-1B0B2BA90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61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51AC-B19A-41A1-8804-DF7716F3A0A4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003-194B-46A5-86D4-1B0B2BA90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600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51AC-B19A-41A1-8804-DF7716F3A0A4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003-194B-46A5-86D4-1B0B2BA90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27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51AC-B19A-41A1-8804-DF7716F3A0A4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003-194B-46A5-86D4-1B0B2BA90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48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51AC-B19A-41A1-8804-DF7716F3A0A4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003-194B-46A5-86D4-1B0B2BA90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344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51AC-B19A-41A1-8804-DF7716F3A0A4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003-194B-46A5-86D4-1B0B2BA90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636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951AC-B19A-41A1-8804-DF7716F3A0A4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3B003-194B-46A5-86D4-1B0B2BA90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041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951AC-B19A-41A1-8804-DF7716F3A0A4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3B003-194B-46A5-86D4-1B0B2BA90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55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Area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3,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423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28600"/>
            <a:ext cx="6553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Write the following formulas.</a:t>
            </a:r>
          </a:p>
          <a:p>
            <a:pPr lvl="0"/>
            <a:r>
              <a:rPr lang="en-US" dirty="0"/>
              <a:t/>
            </a:r>
            <a:br>
              <a:rPr lang="en-US" dirty="0"/>
            </a:br>
            <a:r>
              <a:rPr lang="en-US" dirty="0"/>
              <a:t>Area of a triangle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Area of quadrilateral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Area of a trapezoid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Area of circle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Area of regular polygon</a:t>
            </a:r>
          </a:p>
        </p:txBody>
      </p:sp>
      <p:sp>
        <p:nvSpPr>
          <p:cNvPr id="5" name="SMARTPenAnnotation280"/>
          <p:cNvSpPr/>
          <p:nvPr/>
        </p:nvSpPr>
        <p:spPr>
          <a:xfrm>
            <a:off x="2540317" y="711517"/>
            <a:ext cx="77151" cy="231458"/>
          </a:xfrm>
          <a:custGeom>
            <a:avLst/>
            <a:gdLst/>
            <a:ahLst/>
            <a:cxnLst/>
            <a:rect l="0" t="0" r="0" b="0"/>
            <a:pathLst>
              <a:path w="77151" h="231458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8220" y="15849"/>
                </a:lnTo>
                <a:lnTo>
                  <a:pt x="9289" y="16281"/>
                </a:lnTo>
                <a:lnTo>
                  <a:pt x="10956" y="16569"/>
                </a:lnTo>
                <a:lnTo>
                  <a:pt x="13019" y="16761"/>
                </a:lnTo>
                <a:lnTo>
                  <a:pt x="14394" y="17841"/>
                </a:lnTo>
                <a:lnTo>
                  <a:pt x="15311" y="19514"/>
                </a:lnTo>
                <a:lnTo>
                  <a:pt x="16330" y="23913"/>
                </a:lnTo>
                <a:lnTo>
                  <a:pt x="16904" y="30792"/>
                </a:lnTo>
                <a:lnTo>
                  <a:pt x="17097" y="36139"/>
                </a:lnTo>
                <a:lnTo>
                  <a:pt x="17113" y="38380"/>
                </a:lnTo>
                <a:lnTo>
                  <a:pt x="18076" y="40827"/>
                </a:lnTo>
                <a:lnTo>
                  <a:pt x="19671" y="43410"/>
                </a:lnTo>
                <a:lnTo>
                  <a:pt x="21687" y="46085"/>
                </a:lnTo>
                <a:lnTo>
                  <a:pt x="23983" y="47869"/>
                </a:lnTo>
                <a:lnTo>
                  <a:pt x="26466" y="49057"/>
                </a:lnTo>
                <a:lnTo>
                  <a:pt x="29074" y="49850"/>
                </a:lnTo>
                <a:lnTo>
                  <a:pt x="30813" y="51331"/>
                </a:lnTo>
                <a:lnTo>
                  <a:pt x="31972" y="53271"/>
                </a:lnTo>
                <a:lnTo>
                  <a:pt x="32745" y="55516"/>
                </a:lnTo>
                <a:lnTo>
                  <a:pt x="34212" y="57966"/>
                </a:lnTo>
                <a:lnTo>
                  <a:pt x="36143" y="60551"/>
                </a:lnTo>
                <a:lnTo>
                  <a:pt x="38383" y="63228"/>
                </a:lnTo>
                <a:lnTo>
                  <a:pt x="40829" y="65964"/>
                </a:lnTo>
                <a:lnTo>
                  <a:pt x="46086" y="71545"/>
                </a:lnTo>
                <a:lnTo>
                  <a:pt x="47869" y="74367"/>
                </a:lnTo>
                <a:lnTo>
                  <a:pt x="49850" y="80042"/>
                </a:lnTo>
                <a:lnTo>
                  <a:pt x="50378" y="83841"/>
                </a:lnTo>
                <a:lnTo>
                  <a:pt x="50731" y="88279"/>
                </a:lnTo>
                <a:lnTo>
                  <a:pt x="51122" y="97338"/>
                </a:lnTo>
                <a:lnTo>
                  <a:pt x="51342" y="107792"/>
                </a:lnTo>
                <a:lnTo>
                  <a:pt x="51394" y="113948"/>
                </a:lnTo>
                <a:lnTo>
                  <a:pt x="52360" y="116923"/>
                </a:lnTo>
                <a:lnTo>
                  <a:pt x="53957" y="119858"/>
                </a:lnTo>
                <a:lnTo>
                  <a:pt x="55974" y="122768"/>
                </a:lnTo>
                <a:lnTo>
                  <a:pt x="58215" y="128541"/>
                </a:lnTo>
                <a:lnTo>
                  <a:pt x="59211" y="134282"/>
                </a:lnTo>
                <a:lnTo>
                  <a:pt x="59653" y="140008"/>
                </a:lnTo>
                <a:lnTo>
                  <a:pt x="59850" y="148268"/>
                </a:lnTo>
                <a:lnTo>
                  <a:pt x="60005" y="182775"/>
                </a:lnTo>
                <a:lnTo>
                  <a:pt x="60958" y="185668"/>
                </a:lnTo>
                <a:lnTo>
                  <a:pt x="62546" y="188548"/>
                </a:lnTo>
                <a:lnTo>
                  <a:pt x="64558" y="191422"/>
                </a:lnTo>
                <a:lnTo>
                  <a:pt x="66792" y="197154"/>
                </a:lnTo>
                <a:lnTo>
                  <a:pt x="67786" y="202876"/>
                </a:lnTo>
                <a:lnTo>
                  <a:pt x="68227" y="208595"/>
                </a:lnTo>
                <a:lnTo>
                  <a:pt x="68510" y="214136"/>
                </a:lnTo>
                <a:lnTo>
                  <a:pt x="68577" y="222488"/>
                </a:lnTo>
                <a:lnTo>
                  <a:pt x="69531" y="223573"/>
                </a:lnTo>
                <a:lnTo>
                  <a:pt x="77106" y="231410"/>
                </a:lnTo>
                <a:lnTo>
                  <a:pt x="77150" y="231455"/>
                </a:lnTo>
                <a:lnTo>
                  <a:pt x="68933" y="231457"/>
                </a:lnTo>
                <a:lnTo>
                  <a:pt x="68627" y="224672"/>
                </a:lnTo>
                <a:lnTo>
                  <a:pt x="68583" y="218439"/>
                </a:lnTo>
                <a:lnTo>
                  <a:pt x="6858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81"/>
          <p:cNvSpPr/>
          <p:nvPr/>
        </p:nvSpPr>
        <p:spPr>
          <a:xfrm>
            <a:off x="2351722" y="1028702"/>
            <a:ext cx="488633" cy="42861"/>
          </a:xfrm>
          <a:custGeom>
            <a:avLst/>
            <a:gdLst/>
            <a:ahLst/>
            <a:cxnLst/>
            <a:rect l="0" t="0" r="0" b="0"/>
            <a:pathLst>
              <a:path w="488633" h="42861">
                <a:moveTo>
                  <a:pt x="0" y="42860"/>
                </a:moveTo>
                <a:lnTo>
                  <a:pt x="4551" y="42860"/>
                </a:lnTo>
                <a:lnTo>
                  <a:pt x="6844" y="41908"/>
                </a:lnTo>
                <a:lnTo>
                  <a:pt x="9325" y="40320"/>
                </a:lnTo>
                <a:lnTo>
                  <a:pt x="15600" y="35479"/>
                </a:lnTo>
                <a:lnTo>
                  <a:pt x="29575" y="34523"/>
                </a:lnTo>
                <a:lnTo>
                  <a:pt x="42496" y="34334"/>
                </a:lnTo>
                <a:lnTo>
                  <a:pt x="45475" y="34319"/>
                </a:lnTo>
                <a:lnTo>
                  <a:pt x="49367" y="33356"/>
                </a:lnTo>
                <a:lnTo>
                  <a:pt x="53866" y="31761"/>
                </a:lnTo>
                <a:lnTo>
                  <a:pt x="58771" y="29746"/>
                </a:lnTo>
                <a:lnTo>
                  <a:pt x="63946" y="28402"/>
                </a:lnTo>
                <a:lnTo>
                  <a:pt x="69300" y="27507"/>
                </a:lnTo>
                <a:lnTo>
                  <a:pt x="80330" y="26511"/>
                </a:lnTo>
                <a:lnTo>
                  <a:pt x="91582" y="26069"/>
                </a:lnTo>
                <a:lnTo>
                  <a:pt x="104076" y="25820"/>
                </a:lnTo>
                <a:lnTo>
                  <a:pt x="190298" y="25715"/>
                </a:lnTo>
                <a:lnTo>
                  <a:pt x="197350" y="24763"/>
                </a:lnTo>
                <a:lnTo>
                  <a:pt x="203957" y="23175"/>
                </a:lnTo>
                <a:lnTo>
                  <a:pt x="210266" y="21164"/>
                </a:lnTo>
                <a:lnTo>
                  <a:pt x="217330" y="19824"/>
                </a:lnTo>
                <a:lnTo>
                  <a:pt x="224897" y="18930"/>
                </a:lnTo>
                <a:lnTo>
                  <a:pt x="232799" y="18334"/>
                </a:lnTo>
                <a:lnTo>
                  <a:pt x="240924" y="17937"/>
                </a:lnTo>
                <a:lnTo>
                  <a:pt x="257572" y="17496"/>
                </a:lnTo>
                <a:lnTo>
                  <a:pt x="301264" y="17173"/>
                </a:lnTo>
                <a:lnTo>
                  <a:pt x="339648" y="17145"/>
                </a:lnTo>
                <a:lnTo>
                  <a:pt x="346447" y="16192"/>
                </a:lnTo>
                <a:lnTo>
                  <a:pt x="353837" y="14604"/>
                </a:lnTo>
                <a:lnTo>
                  <a:pt x="361622" y="12592"/>
                </a:lnTo>
                <a:lnTo>
                  <a:pt x="368716" y="11252"/>
                </a:lnTo>
                <a:lnTo>
                  <a:pt x="375351" y="10358"/>
                </a:lnTo>
                <a:lnTo>
                  <a:pt x="387803" y="9365"/>
                </a:lnTo>
                <a:lnTo>
                  <a:pt x="399687" y="8923"/>
                </a:lnTo>
                <a:lnTo>
                  <a:pt x="422838" y="8640"/>
                </a:lnTo>
                <a:lnTo>
                  <a:pt x="434308" y="8601"/>
                </a:lnTo>
                <a:lnTo>
                  <a:pt x="440034" y="7638"/>
                </a:lnTo>
                <a:lnTo>
                  <a:pt x="445756" y="6044"/>
                </a:lnTo>
                <a:lnTo>
                  <a:pt x="451475" y="4028"/>
                </a:lnTo>
                <a:lnTo>
                  <a:pt x="456241" y="2685"/>
                </a:lnTo>
                <a:lnTo>
                  <a:pt x="460371" y="1789"/>
                </a:lnTo>
                <a:lnTo>
                  <a:pt x="470734" y="528"/>
                </a:lnTo>
                <a:lnTo>
                  <a:pt x="484723" y="67"/>
                </a:lnTo>
                <a:lnTo>
                  <a:pt x="488480" y="0"/>
                </a:lnTo>
                <a:lnTo>
                  <a:pt x="488531" y="952"/>
                </a:lnTo>
                <a:lnTo>
                  <a:pt x="488632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82"/>
          <p:cNvSpPr/>
          <p:nvPr/>
        </p:nvSpPr>
        <p:spPr>
          <a:xfrm>
            <a:off x="2455904" y="1140142"/>
            <a:ext cx="410169" cy="265745"/>
          </a:xfrm>
          <a:custGeom>
            <a:avLst/>
            <a:gdLst/>
            <a:ahLst/>
            <a:cxnLst/>
            <a:rect l="0" t="0" r="0" b="0"/>
            <a:pathLst>
              <a:path w="410169" h="265745">
                <a:moveTo>
                  <a:pt x="92985" y="8573"/>
                </a:moveTo>
                <a:lnTo>
                  <a:pt x="97536" y="4022"/>
                </a:lnTo>
                <a:lnTo>
                  <a:pt x="99829" y="2681"/>
                </a:lnTo>
                <a:lnTo>
                  <a:pt x="104917" y="1192"/>
                </a:lnTo>
                <a:lnTo>
                  <a:pt x="116897" y="235"/>
                </a:lnTo>
                <a:lnTo>
                  <a:pt x="137527" y="31"/>
                </a:lnTo>
                <a:lnTo>
                  <a:pt x="241108" y="0"/>
                </a:lnTo>
                <a:lnTo>
                  <a:pt x="249623" y="2540"/>
                </a:lnTo>
                <a:lnTo>
                  <a:pt x="258804" y="6844"/>
                </a:lnTo>
                <a:lnTo>
                  <a:pt x="269329" y="14622"/>
                </a:lnTo>
                <a:lnTo>
                  <a:pt x="275500" y="20151"/>
                </a:lnTo>
                <a:lnTo>
                  <a:pt x="281418" y="25784"/>
                </a:lnTo>
                <a:lnTo>
                  <a:pt x="284330" y="28619"/>
                </a:lnTo>
                <a:lnTo>
                  <a:pt x="286271" y="32414"/>
                </a:lnTo>
                <a:lnTo>
                  <a:pt x="287565" y="36850"/>
                </a:lnTo>
                <a:lnTo>
                  <a:pt x="288428" y="41711"/>
                </a:lnTo>
                <a:lnTo>
                  <a:pt x="289955" y="46858"/>
                </a:lnTo>
                <a:lnTo>
                  <a:pt x="291926" y="52193"/>
                </a:lnTo>
                <a:lnTo>
                  <a:pt x="294193" y="57656"/>
                </a:lnTo>
                <a:lnTo>
                  <a:pt x="295704" y="62250"/>
                </a:lnTo>
                <a:lnTo>
                  <a:pt x="297382" y="69894"/>
                </a:lnTo>
                <a:lnTo>
                  <a:pt x="297830" y="74219"/>
                </a:lnTo>
                <a:lnTo>
                  <a:pt x="298129" y="79007"/>
                </a:lnTo>
                <a:lnTo>
                  <a:pt x="298328" y="84104"/>
                </a:lnTo>
                <a:lnTo>
                  <a:pt x="297508" y="89407"/>
                </a:lnTo>
                <a:lnTo>
                  <a:pt x="296009" y="94847"/>
                </a:lnTo>
                <a:lnTo>
                  <a:pt x="294057" y="100379"/>
                </a:lnTo>
                <a:lnTo>
                  <a:pt x="292755" y="105972"/>
                </a:lnTo>
                <a:lnTo>
                  <a:pt x="291888" y="111605"/>
                </a:lnTo>
                <a:lnTo>
                  <a:pt x="291310" y="117266"/>
                </a:lnTo>
                <a:lnTo>
                  <a:pt x="289972" y="122945"/>
                </a:lnTo>
                <a:lnTo>
                  <a:pt x="288127" y="128636"/>
                </a:lnTo>
                <a:lnTo>
                  <a:pt x="285945" y="134335"/>
                </a:lnTo>
                <a:lnTo>
                  <a:pt x="283538" y="140039"/>
                </a:lnTo>
                <a:lnTo>
                  <a:pt x="280980" y="145747"/>
                </a:lnTo>
                <a:lnTo>
                  <a:pt x="278323" y="151457"/>
                </a:lnTo>
                <a:lnTo>
                  <a:pt x="274646" y="157169"/>
                </a:lnTo>
                <a:lnTo>
                  <a:pt x="270290" y="162882"/>
                </a:lnTo>
                <a:lnTo>
                  <a:pt x="265481" y="168595"/>
                </a:lnTo>
                <a:lnTo>
                  <a:pt x="260370" y="173357"/>
                </a:lnTo>
                <a:lnTo>
                  <a:pt x="249611" y="181188"/>
                </a:lnTo>
                <a:lnTo>
                  <a:pt x="245028" y="185562"/>
                </a:lnTo>
                <a:lnTo>
                  <a:pt x="241019" y="190383"/>
                </a:lnTo>
                <a:lnTo>
                  <a:pt x="237395" y="195502"/>
                </a:lnTo>
                <a:lnTo>
                  <a:pt x="228287" y="203730"/>
                </a:lnTo>
                <a:lnTo>
                  <a:pt x="216937" y="210562"/>
                </a:lnTo>
                <a:lnTo>
                  <a:pt x="209910" y="213717"/>
                </a:lnTo>
                <a:lnTo>
                  <a:pt x="202368" y="216773"/>
                </a:lnTo>
                <a:lnTo>
                  <a:pt x="191447" y="222709"/>
                </a:lnTo>
                <a:lnTo>
                  <a:pt x="182466" y="228522"/>
                </a:lnTo>
                <a:lnTo>
                  <a:pt x="172125" y="234280"/>
                </a:lnTo>
                <a:lnTo>
                  <a:pt x="163719" y="237475"/>
                </a:lnTo>
                <a:lnTo>
                  <a:pt x="155855" y="239847"/>
                </a:lnTo>
                <a:lnTo>
                  <a:pt x="146010" y="244076"/>
                </a:lnTo>
                <a:lnTo>
                  <a:pt x="135284" y="246591"/>
                </a:lnTo>
                <a:lnTo>
                  <a:pt x="124167" y="247708"/>
                </a:lnTo>
                <a:lnTo>
                  <a:pt x="112876" y="248205"/>
                </a:lnTo>
                <a:lnTo>
                  <a:pt x="95810" y="248485"/>
                </a:lnTo>
                <a:lnTo>
                  <a:pt x="78688" y="248568"/>
                </a:lnTo>
                <a:lnTo>
                  <a:pt x="67264" y="246047"/>
                </a:lnTo>
                <a:lnTo>
                  <a:pt x="56789" y="242704"/>
                </a:lnTo>
                <a:lnTo>
                  <a:pt x="44584" y="239870"/>
                </a:lnTo>
                <a:lnTo>
                  <a:pt x="34644" y="235831"/>
                </a:lnTo>
                <a:lnTo>
                  <a:pt x="22888" y="228203"/>
                </a:lnTo>
                <a:lnTo>
                  <a:pt x="20536" y="225478"/>
                </a:lnTo>
                <a:lnTo>
                  <a:pt x="18969" y="222708"/>
                </a:lnTo>
                <a:lnTo>
                  <a:pt x="17924" y="219910"/>
                </a:lnTo>
                <a:lnTo>
                  <a:pt x="16274" y="218044"/>
                </a:lnTo>
                <a:lnTo>
                  <a:pt x="14222" y="216800"/>
                </a:lnTo>
                <a:lnTo>
                  <a:pt x="11902" y="215971"/>
                </a:lnTo>
                <a:lnTo>
                  <a:pt x="10354" y="214466"/>
                </a:lnTo>
                <a:lnTo>
                  <a:pt x="9323" y="212510"/>
                </a:lnTo>
                <a:lnTo>
                  <a:pt x="8635" y="210253"/>
                </a:lnTo>
                <a:lnTo>
                  <a:pt x="5332" y="205206"/>
                </a:lnTo>
                <a:lnTo>
                  <a:pt x="3117" y="202526"/>
                </a:lnTo>
                <a:lnTo>
                  <a:pt x="1641" y="199788"/>
                </a:lnTo>
                <a:lnTo>
                  <a:pt x="0" y="194205"/>
                </a:lnTo>
                <a:lnTo>
                  <a:pt x="515" y="191382"/>
                </a:lnTo>
                <a:lnTo>
                  <a:pt x="4839" y="183812"/>
                </a:lnTo>
                <a:lnTo>
                  <a:pt x="6184" y="181707"/>
                </a:lnTo>
                <a:lnTo>
                  <a:pt x="7495" y="181145"/>
                </a:lnTo>
                <a:lnTo>
                  <a:pt x="11493" y="180522"/>
                </a:lnTo>
                <a:lnTo>
                  <a:pt x="13892" y="179403"/>
                </a:lnTo>
                <a:lnTo>
                  <a:pt x="21819" y="174230"/>
                </a:lnTo>
                <a:lnTo>
                  <a:pt x="27384" y="172686"/>
                </a:lnTo>
                <a:lnTo>
                  <a:pt x="35871" y="171816"/>
                </a:lnTo>
                <a:lnTo>
                  <a:pt x="44106" y="174153"/>
                </a:lnTo>
                <a:lnTo>
                  <a:pt x="53164" y="177414"/>
                </a:lnTo>
                <a:lnTo>
                  <a:pt x="64571" y="180202"/>
                </a:lnTo>
                <a:lnTo>
                  <a:pt x="74324" y="184230"/>
                </a:lnTo>
                <a:lnTo>
                  <a:pt x="85009" y="189195"/>
                </a:lnTo>
                <a:lnTo>
                  <a:pt x="135863" y="214328"/>
                </a:lnTo>
                <a:lnTo>
                  <a:pt x="146332" y="220034"/>
                </a:lnTo>
                <a:lnTo>
                  <a:pt x="154160" y="225746"/>
                </a:lnTo>
                <a:lnTo>
                  <a:pt x="165894" y="231459"/>
                </a:lnTo>
                <a:lnTo>
                  <a:pt x="173024" y="234316"/>
                </a:lnTo>
                <a:lnTo>
                  <a:pt x="179682" y="237173"/>
                </a:lnTo>
                <a:lnTo>
                  <a:pt x="192160" y="242888"/>
                </a:lnTo>
                <a:lnTo>
                  <a:pt x="215693" y="254318"/>
                </a:lnTo>
                <a:lnTo>
                  <a:pt x="227214" y="260033"/>
                </a:lnTo>
                <a:lnTo>
                  <a:pt x="238685" y="263208"/>
                </a:lnTo>
                <a:lnTo>
                  <a:pt x="250133" y="264619"/>
                </a:lnTo>
                <a:lnTo>
                  <a:pt x="261571" y="265246"/>
                </a:lnTo>
                <a:lnTo>
                  <a:pt x="275545" y="265525"/>
                </a:lnTo>
                <a:lnTo>
                  <a:pt x="331245" y="265744"/>
                </a:lnTo>
                <a:lnTo>
                  <a:pt x="342071" y="263206"/>
                </a:lnTo>
                <a:lnTo>
                  <a:pt x="352280" y="259855"/>
                </a:lnTo>
                <a:lnTo>
                  <a:pt x="364335" y="257017"/>
                </a:lnTo>
                <a:lnTo>
                  <a:pt x="374241" y="252977"/>
                </a:lnTo>
                <a:lnTo>
                  <a:pt x="385976" y="249899"/>
                </a:lnTo>
                <a:lnTo>
                  <a:pt x="392431" y="246639"/>
                </a:lnTo>
                <a:lnTo>
                  <a:pt x="395486" y="244436"/>
                </a:lnTo>
                <a:lnTo>
                  <a:pt x="401420" y="241988"/>
                </a:lnTo>
                <a:lnTo>
                  <a:pt x="404336" y="241335"/>
                </a:lnTo>
                <a:lnTo>
                  <a:pt x="406280" y="239948"/>
                </a:lnTo>
                <a:lnTo>
                  <a:pt x="407576" y="238070"/>
                </a:lnTo>
                <a:lnTo>
                  <a:pt x="410168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83"/>
          <p:cNvSpPr/>
          <p:nvPr/>
        </p:nvSpPr>
        <p:spPr>
          <a:xfrm>
            <a:off x="2968942" y="891540"/>
            <a:ext cx="247262" cy="317183"/>
          </a:xfrm>
          <a:custGeom>
            <a:avLst/>
            <a:gdLst/>
            <a:ahLst/>
            <a:cxnLst/>
            <a:rect l="0" t="0" r="0" b="0"/>
            <a:pathLst>
              <a:path w="247262" h="317183">
                <a:moveTo>
                  <a:pt x="0" y="0"/>
                </a:moveTo>
                <a:lnTo>
                  <a:pt x="11932" y="11931"/>
                </a:lnTo>
                <a:lnTo>
                  <a:pt x="13669" y="15574"/>
                </a:lnTo>
                <a:lnTo>
                  <a:pt x="15600" y="24702"/>
                </a:lnTo>
                <a:lnTo>
                  <a:pt x="16458" y="32568"/>
                </a:lnTo>
                <a:lnTo>
                  <a:pt x="16942" y="42352"/>
                </a:lnTo>
                <a:lnTo>
                  <a:pt x="17055" y="49303"/>
                </a:lnTo>
                <a:lnTo>
                  <a:pt x="17105" y="58742"/>
                </a:lnTo>
                <a:lnTo>
                  <a:pt x="18071" y="63926"/>
                </a:lnTo>
                <a:lnTo>
                  <a:pt x="19667" y="69287"/>
                </a:lnTo>
                <a:lnTo>
                  <a:pt x="21684" y="74766"/>
                </a:lnTo>
                <a:lnTo>
                  <a:pt x="23981" y="80324"/>
                </a:lnTo>
                <a:lnTo>
                  <a:pt x="26465" y="85934"/>
                </a:lnTo>
                <a:lnTo>
                  <a:pt x="29073" y="91579"/>
                </a:lnTo>
                <a:lnTo>
                  <a:pt x="30812" y="97248"/>
                </a:lnTo>
                <a:lnTo>
                  <a:pt x="31972" y="102932"/>
                </a:lnTo>
                <a:lnTo>
                  <a:pt x="32744" y="108626"/>
                </a:lnTo>
                <a:lnTo>
                  <a:pt x="34212" y="114327"/>
                </a:lnTo>
                <a:lnTo>
                  <a:pt x="36143" y="120033"/>
                </a:lnTo>
                <a:lnTo>
                  <a:pt x="38383" y="125742"/>
                </a:lnTo>
                <a:lnTo>
                  <a:pt x="39876" y="131453"/>
                </a:lnTo>
                <a:lnTo>
                  <a:pt x="40872" y="137165"/>
                </a:lnTo>
                <a:lnTo>
                  <a:pt x="41535" y="142878"/>
                </a:lnTo>
                <a:lnTo>
                  <a:pt x="42930" y="149544"/>
                </a:lnTo>
                <a:lnTo>
                  <a:pt x="44812" y="156846"/>
                </a:lnTo>
                <a:lnTo>
                  <a:pt x="47020" y="164571"/>
                </a:lnTo>
                <a:lnTo>
                  <a:pt x="48492" y="171627"/>
                </a:lnTo>
                <a:lnTo>
                  <a:pt x="49473" y="178235"/>
                </a:lnTo>
                <a:lnTo>
                  <a:pt x="50127" y="184546"/>
                </a:lnTo>
                <a:lnTo>
                  <a:pt x="50563" y="191610"/>
                </a:lnTo>
                <a:lnTo>
                  <a:pt x="51048" y="207080"/>
                </a:lnTo>
                <a:lnTo>
                  <a:pt x="51320" y="227303"/>
                </a:lnTo>
                <a:lnTo>
                  <a:pt x="52311" y="233450"/>
                </a:lnTo>
                <a:lnTo>
                  <a:pt x="53924" y="239453"/>
                </a:lnTo>
                <a:lnTo>
                  <a:pt x="55952" y="245360"/>
                </a:lnTo>
                <a:lnTo>
                  <a:pt x="58205" y="254464"/>
                </a:lnTo>
                <a:lnTo>
                  <a:pt x="60159" y="262637"/>
                </a:lnTo>
                <a:lnTo>
                  <a:pt x="62014" y="267484"/>
                </a:lnTo>
                <a:lnTo>
                  <a:pt x="66614" y="276997"/>
                </a:lnTo>
                <a:lnTo>
                  <a:pt x="71834" y="284399"/>
                </a:lnTo>
                <a:lnTo>
                  <a:pt x="74789" y="290864"/>
                </a:lnTo>
                <a:lnTo>
                  <a:pt x="75577" y="293922"/>
                </a:lnTo>
                <a:lnTo>
                  <a:pt x="78992" y="299859"/>
                </a:lnTo>
                <a:lnTo>
                  <a:pt x="84395" y="306881"/>
                </a:lnTo>
                <a:lnTo>
                  <a:pt x="85134" y="310381"/>
                </a:lnTo>
                <a:lnTo>
                  <a:pt x="85690" y="316784"/>
                </a:lnTo>
                <a:lnTo>
                  <a:pt x="85724" y="304401"/>
                </a:lnTo>
                <a:lnTo>
                  <a:pt x="85725" y="221250"/>
                </a:lnTo>
                <a:lnTo>
                  <a:pt x="86677" y="217985"/>
                </a:lnTo>
                <a:lnTo>
                  <a:pt x="90276" y="211817"/>
                </a:lnTo>
                <a:lnTo>
                  <a:pt x="95050" y="203361"/>
                </a:lnTo>
                <a:lnTo>
                  <a:pt x="99394" y="194205"/>
                </a:lnTo>
                <a:lnTo>
                  <a:pt x="101325" y="186960"/>
                </a:lnTo>
                <a:lnTo>
                  <a:pt x="103745" y="184648"/>
                </a:lnTo>
                <a:lnTo>
                  <a:pt x="107264" y="183106"/>
                </a:lnTo>
                <a:lnTo>
                  <a:pt x="111514" y="182078"/>
                </a:lnTo>
                <a:lnTo>
                  <a:pt x="118777" y="178396"/>
                </a:lnTo>
                <a:lnTo>
                  <a:pt x="125180" y="173584"/>
                </a:lnTo>
                <a:lnTo>
                  <a:pt x="131200" y="168271"/>
                </a:lnTo>
                <a:lnTo>
                  <a:pt x="134139" y="166473"/>
                </a:lnTo>
                <a:lnTo>
                  <a:pt x="139945" y="164475"/>
                </a:lnTo>
                <a:lnTo>
                  <a:pt x="143779" y="163942"/>
                </a:lnTo>
                <a:lnTo>
                  <a:pt x="148240" y="163587"/>
                </a:lnTo>
                <a:lnTo>
                  <a:pt x="157324" y="163193"/>
                </a:lnTo>
                <a:lnTo>
                  <a:pt x="164537" y="163017"/>
                </a:lnTo>
                <a:lnTo>
                  <a:pt x="178504" y="162919"/>
                </a:lnTo>
                <a:lnTo>
                  <a:pt x="181867" y="163857"/>
                </a:lnTo>
                <a:lnTo>
                  <a:pt x="184110" y="165435"/>
                </a:lnTo>
                <a:lnTo>
                  <a:pt x="185605" y="167440"/>
                </a:lnTo>
                <a:lnTo>
                  <a:pt x="192346" y="172208"/>
                </a:lnTo>
                <a:lnTo>
                  <a:pt x="196811" y="174812"/>
                </a:lnTo>
                <a:lnTo>
                  <a:pt x="204311" y="180247"/>
                </a:lnTo>
                <a:lnTo>
                  <a:pt x="210820" y="185837"/>
                </a:lnTo>
                <a:lnTo>
                  <a:pt x="216888" y="191496"/>
                </a:lnTo>
                <a:lnTo>
                  <a:pt x="222760" y="199727"/>
                </a:lnTo>
                <a:lnTo>
                  <a:pt x="225659" y="204589"/>
                </a:lnTo>
                <a:lnTo>
                  <a:pt x="228544" y="209735"/>
                </a:lnTo>
                <a:lnTo>
                  <a:pt x="234290" y="220533"/>
                </a:lnTo>
                <a:lnTo>
                  <a:pt x="237479" y="229142"/>
                </a:lnTo>
                <a:lnTo>
                  <a:pt x="238329" y="232771"/>
                </a:lnTo>
                <a:lnTo>
                  <a:pt x="241814" y="239344"/>
                </a:lnTo>
                <a:lnTo>
                  <a:pt x="244077" y="242430"/>
                </a:lnTo>
                <a:lnTo>
                  <a:pt x="246591" y="250939"/>
                </a:lnTo>
                <a:lnTo>
                  <a:pt x="247261" y="255875"/>
                </a:lnTo>
                <a:lnTo>
                  <a:pt x="246756" y="260118"/>
                </a:lnTo>
                <a:lnTo>
                  <a:pt x="245467" y="263899"/>
                </a:lnTo>
                <a:lnTo>
                  <a:pt x="242446" y="270641"/>
                </a:lnTo>
                <a:lnTo>
                  <a:pt x="241104" y="276812"/>
                </a:lnTo>
                <a:lnTo>
                  <a:pt x="237967" y="285270"/>
                </a:lnTo>
                <a:lnTo>
                  <a:pt x="235797" y="290192"/>
                </a:lnTo>
                <a:lnTo>
                  <a:pt x="232446" y="294426"/>
                </a:lnTo>
                <a:lnTo>
                  <a:pt x="228306" y="298202"/>
                </a:lnTo>
                <a:lnTo>
                  <a:pt x="223642" y="301671"/>
                </a:lnTo>
                <a:lnTo>
                  <a:pt x="215919" y="305526"/>
                </a:lnTo>
                <a:lnTo>
                  <a:pt x="208359" y="308192"/>
                </a:lnTo>
                <a:lnTo>
                  <a:pt x="203676" y="310236"/>
                </a:lnTo>
                <a:lnTo>
                  <a:pt x="198649" y="312551"/>
                </a:lnTo>
                <a:lnTo>
                  <a:pt x="194345" y="314095"/>
                </a:lnTo>
                <a:lnTo>
                  <a:pt x="187023" y="315810"/>
                </a:lnTo>
                <a:lnTo>
                  <a:pt x="182785" y="316267"/>
                </a:lnTo>
                <a:lnTo>
                  <a:pt x="178054" y="316572"/>
                </a:lnTo>
                <a:lnTo>
                  <a:pt x="172995" y="316775"/>
                </a:lnTo>
                <a:lnTo>
                  <a:pt x="162294" y="317001"/>
                </a:lnTo>
                <a:lnTo>
                  <a:pt x="91910" y="317182"/>
                </a:lnTo>
                <a:lnTo>
                  <a:pt x="88896" y="316229"/>
                </a:lnTo>
                <a:lnTo>
                  <a:pt x="83007" y="312631"/>
                </a:lnTo>
                <a:lnTo>
                  <a:pt x="77214" y="310397"/>
                </a:lnTo>
                <a:lnTo>
                  <a:pt x="71465" y="309404"/>
                </a:lnTo>
                <a:lnTo>
                  <a:pt x="65735" y="308963"/>
                </a:lnTo>
                <a:lnTo>
                  <a:pt x="63825" y="307892"/>
                </a:lnTo>
                <a:lnTo>
                  <a:pt x="62553" y="306227"/>
                </a:lnTo>
                <a:lnTo>
                  <a:pt x="60510" y="301260"/>
                </a:lnTo>
                <a:lnTo>
                  <a:pt x="60008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84"/>
          <p:cNvSpPr/>
          <p:nvPr/>
        </p:nvSpPr>
        <p:spPr>
          <a:xfrm>
            <a:off x="3303270" y="848782"/>
            <a:ext cx="436703" cy="359823"/>
          </a:xfrm>
          <a:custGeom>
            <a:avLst/>
            <a:gdLst/>
            <a:ahLst/>
            <a:cxnLst/>
            <a:rect l="0" t="0" r="0" b="0"/>
            <a:pathLst>
              <a:path w="436703" h="359823">
                <a:moveTo>
                  <a:pt x="0" y="8468"/>
                </a:moveTo>
                <a:lnTo>
                  <a:pt x="0" y="0"/>
                </a:lnTo>
                <a:lnTo>
                  <a:pt x="10955" y="10852"/>
                </a:lnTo>
                <a:lnTo>
                  <a:pt x="13018" y="12915"/>
                </a:lnTo>
                <a:lnTo>
                  <a:pt x="14394" y="15242"/>
                </a:lnTo>
                <a:lnTo>
                  <a:pt x="15922" y="20369"/>
                </a:lnTo>
                <a:lnTo>
                  <a:pt x="16903" y="31421"/>
                </a:lnTo>
                <a:lnTo>
                  <a:pt x="17073" y="40880"/>
                </a:lnTo>
                <a:lnTo>
                  <a:pt x="17113" y="50178"/>
                </a:lnTo>
                <a:lnTo>
                  <a:pt x="18076" y="54372"/>
                </a:lnTo>
                <a:lnTo>
                  <a:pt x="21686" y="61572"/>
                </a:lnTo>
                <a:lnTo>
                  <a:pt x="23925" y="70487"/>
                </a:lnTo>
                <a:lnTo>
                  <a:pt x="24921" y="79847"/>
                </a:lnTo>
                <a:lnTo>
                  <a:pt x="25363" y="87182"/>
                </a:lnTo>
                <a:lnTo>
                  <a:pt x="28100" y="96157"/>
                </a:lnTo>
                <a:lnTo>
                  <a:pt x="31538" y="106495"/>
                </a:lnTo>
                <a:lnTo>
                  <a:pt x="33067" y="117440"/>
                </a:lnTo>
                <a:lnTo>
                  <a:pt x="33746" y="128655"/>
                </a:lnTo>
                <a:lnTo>
                  <a:pt x="33927" y="134312"/>
                </a:lnTo>
                <a:lnTo>
                  <a:pt x="35001" y="140942"/>
                </a:lnTo>
                <a:lnTo>
                  <a:pt x="36669" y="148219"/>
                </a:lnTo>
                <a:lnTo>
                  <a:pt x="38733" y="155927"/>
                </a:lnTo>
                <a:lnTo>
                  <a:pt x="40109" y="162972"/>
                </a:lnTo>
                <a:lnTo>
                  <a:pt x="41027" y="169573"/>
                </a:lnTo>
                <a:lnTo>
                  <a:pt x="41639" y="175879"/>
                </a:lnTo>
                <a:lnTo>
                  <a:pt x="42046" y="181987"/>
                </a:lnTo>
                <a:lnTo>
                  <a:pt x="42318" y="187965"/>
                </a:lnTo>
                <a:lnTo>
                  <a:pt x="42620" y="199687"/>
                </a:lnTo>
                <a:lnTo>
                  <a:pt x="42830" y="228464"/>
                </a:lnTo>
                <a:lnTo>
                  <a:pt x="43793" y="234190"/>
                </a:lnTo>
                <a:lnTo>
                  <a:pt x="45388" y="239911"/>
                </a:lnTo>
                <a:lnTo>
                  <a:pt x="48747" y="250396"/>
                </a:lnTo>
                <a:lnTo>
                  <a:pt x="50240" y="258231"/>
                </a:lnTo>
                <a:lnTo>
                  <a:pt x="50903" y="267429"/>
                </a:lnTo>
                <a:lnTo>
                  <a:pt x="51199" y="276914"/>
                </a:lnTo>
                <a:lnTo>
                  <a:pt x="51403" y="289269"/>
                </a:lnTo>
                <a:lnTo>
                  <a:pt x="53961" y="292971"/>
                </a:lnTo>
                <a:lnTo>
                  <a:pt x="58813" y="298557"/>
                </a:lnTo>
                <a:lnTo>
                  <a:pt x="59476" y="301861"/>
                </a:lnTo>
                <a:lnTo>
                  <a:pt x="59976" y="308116"/>
                </a:lnTo>
                <a:lnTo>
                  <a:pt x="60007" y="279790"/>
                </a:lnTo>
                <a:lnTo>
                  <a:pt x="59055" y="276979"/>
                </a:lnTo>
                <a:lnTo>
                  <a:pt x="54116" y="268472"/>
                </a:lnTo>
                <a:lnTo>
                  <a:pt x="52626" y="262773"/>
                </a:lnTo>
                <a:lnTo>
                  <a:pt x="51964" y="254525"/>
                </a:lnTo>
                <a:lnTo>
                  <a:pt x="51670" y="245461"/>
                </a:lnTo>
                <a:lnTo>
                  <a:pt x="51539" y="238258"/>
                </a:lnTo>
                <a:lnTo>
                  <a:pt x="52457" y="235004"/>
                </a:lnTo>
                <a:lnTo>
                  <a:pt x="58299" y="224920"/>
                </a:lnTo>
                <a:lnTo>
                  <a:pt x="63376" y="215476"/>
                </a:lnTo>
                <a:lnTo>
                  <a:pt x="66266" y="207469"/>
                </a:lnTo>
                <a:lnTo>
                  <a:pt x="67037" y="204000"/>
                </a:lnTo>
                <a:lnTo>
                  <a:pt x="70434" y="197606"/>
                </a:lnTo>
                <a:lnTo>
                  <a:pt x="77701" y="188651"/>
                </a:lnTo>
                <a:lnTo>
                  <a:pt x="80376" y="185740"/>
                </a:lnTo>
                <a:lnTo>
                  <a:pt x="93242" y="177092"/>
                </a:lnTo>
                <a:lnTo>
                  <a:pt x="108764" y="165636"/>
                </a:lnTo>
                <a:lnTo>
                  <a:pt x="118507" y="159918"/>
                </a:lnTo>
                <a:lnTo>
                  <a:pt x="126647" y="156741"/>
                </a:lnTo>
                <a:lnTo>
                  <a:pt x="134393" y="154377"/>
                </a:lnTo>
                <a:lnTo>
                  <a:pt x="144185" y="150151"/>
                </a:lnTo>
                <a:lnTo>
                  <a:pt x="154887" y="147638"/>
                </a:lnTo>
                <a:lnTo>
                  <a:pt x="165993" y="146521"/>
                </a:lnTo>
                <a:lnTo>
                  <a:pt x="177280" y="146025"/>
                </a:lnTo>
                <a:lnTo>
                  <a:pt x="189793" y="145745"/>
                </a:lnTo>
                <a:lnTo>
                  <a:pt x="198970" y="148220"/>
                </a:lnTo>
                <a:lnTo>
                  <a:pt x="208445" y="152495"/>
                </a:lnTo>
                <a:lnTo>
                  <a:pt x="219135" y="160256"/>
                </a:lnTo>
                <a:lnTo>
                  <a:pt x="231281" y="171412"/>
                </a:lnTo>
                <a:lnTo>
                  <a:pt x="234197" y="174247"/>
                </a:lnTo>
                <a:lnTo>
                  <a:pt x="236141" y="178043"/>
                </a:lnTo>
                <a:lnTo>
                  <a:pt x="238301" y="187339"/>
                </a:lnTo>
                <a:lnTo>
                  <a:pt x="239261" y="195281"/>
                </a:lnTo>
                <a:lnTo>
                  <a:pt x="239688" y="202938"/>
                </a:lnTo>
                <a:lnTo>
                  <a:pt x="239878" y="212691"/>
                </a:lnTo>
                <a:lnTo>
                  <a:pt x="240030" y="298372"/>
                </a:lnTo>
                <a:lnTo>
                  <a:pt x="240982" y="302702"/>
                </a:lnTo>
                <a:lnTo>
                  <a:pt x="245921" y="313347"/>
                </a:lnTo>
                <a:lnTo>
                  <a:pt x="247410" y="319547"/>
                </a:lnTo>
                <a:lnTo>
                  <a:pt x="250612" y="325478"/>
                </a:lnTo>
                <a:lnTo>
                  <a:pt x="257770" y="334172"/>
                </a:lnTo>
                <a:lnTo>
                  <a:pt x="260429" y="337046"/>
                </a:lnTo>
                <a:lnTo>
                  <a:pt x="262201" y="339915"/>
                </a:lnTo>
                <a:lnTo>
                  <a:pt x="264171" y="345642"/>
                </a:lnTo>
                <a:lnTo>
                  <a:pt x="265649" y="347551"/>
                </a:lnTo>
                <a:lnTo>
                  <a:pt x="267587" y="348823"/>
                </a:lnTo>
                <a:lnTo>
                  <a:pt x="269831" y="349671"/>
                </a:lnTo>
                <a:lnTo>
                  <a:pt x="280277" y="356924"/>
                </a:lnTo>
                <a:lnTo>
                  <a:pt x="285857" y="358600"/>
                </a:lnTo>
                <a:lnTo>
                  <a:pt x="298905" y="359543"/>
                </a:lnTo>
                <a:lnTo>
                  <a:pt x="309376" y="359764"/>
                </a:lnTo>
                <a:lnTo>
                  <a:pt x="314836" y="359822"/>
                </a:lnTo>
                <a:lnTo>
                  <a:pt x="325982" y="357348"/>
                </a:lnTo>
                <a:lnTo>
                  <a:pt x="337286" y="354025"/>
                </a:lnTo>
                <a:lnTo>
                  <a:pt x="348660" y="352549"/>
                </a:lnTo>
                <a:lnTo>
                  <a:pt x="357525" y="349353"/>
                </a:lnTo>
                <a:lnTo>
                  <a:pt x="370411" y="342198"/>
                </a:lnTo>
                <a:lnTo>
                  <a:pt x="379892" y="337767"/>
                </a:lnTo>
                <a:lnTo>
                  <a:pt x="391537" y="334320"/>
                </a:lnTo>
                <a:lnTo>
                  <a:pt x="401346" y="330138"/>
                </a:lnTo>
                <a:lnTo>
                  <a:pt x="404724" y="327690"/>
                </a:lnTo>
                <a:lnTo>
                  <a:pt x="406976" y="325105"/>
                </a:lnTo>
                <a:lnTo>
                  <a:pt x="410430" y="319693"/>
                </a:lnTo>
                <a:lnTo>
                  <a:pt x="420409" y="308457"/>
                </a:lnTo>
                <a:lnTo>
                  <a:pt x="435525" y="293051"/>
                </a:lnTo>
                <a:lnTo>
                  <a:pt x="436082" y="291535"/>
                </a:lnTo>
                <a:lnTo>
                  <a:pt x="436702" y="287310"/>
                </a:lnTo>
                <a:lnTo>
                  <a:pt x="435914" y="285803"/>
                </a:lnTo>
                <a:lnTo>
                  <a:pt x="434437" y="284798"/>
                </a:lnTo>
                <a:lnTo>
                  <a:pt x="432500" y="284128"/>
                </a:lnTo>
                <a:lnTo>
                  <a:pt x="431208" y="282728"/>
                </a:lnTo>
                <a:lnTo>
                  <a:pt x="430347" y="280843"/>
                </a:lnTo>
                <a:lnTo>
                  <a:pt x="428633" y="274249"/>
                </a:lnTo>
                <a:lnTo>
                  <a:pt x="428627" y="278776"/>
                </a:lnTo>
                <a:lnTo>
                  <a:pt x="427674" y="280113"/>
                </a:lnTo>
                <a:lnTo>
                  <a:pt x="426086" y="281005"/>
                </a:lnTo>
                <a:lnTo>
                  <a:pt x="420052" y="2827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85"/>
          <p:cNvSpPr/>
          <p:nvPr/>
        </p:nvSpPr>
        <p:spPr>
          <a:xfrm>
            <a:off x="2829324" y="1825942"/>
            <a:ext cx="375602" cy="428232"/>
          </a:xfrm>
          <a:custGeom>
            <a:avLst/>
            <a:gdLst/>
            <a:ahLst/>
            <a:cxnLst/>
            <a:rect l="0" t="0" r="0" b="0"/>
            <a:pathLst>
              <a:path w="375602" h="428232">
                <a:moveTo>
                  <a:pt x="11030" y="0"/>
                </a:moveTo>
                <a:lnTo>
                  <a:pt x="0" y="0"/>
                </a:lnTo>
                <a:lnTo>
                  <a:pt x="820" y="0"/>
                </a:lnTo>
                <a:lnTo>
                  <a:pt x="1366" y="953"/>
                </a:lnTo>
                <a:lnTo>
                  <a:pt x="2314" y="7381"/>
                </a:lnTo>
                <a:lnTo>
                  <a:pt x="8321" y="15181"/>
                </a:lnTo>
                <a:lnTo>
                  <a:pt x="9826" y="20400"/>
                </a:lnTo>
                <a:lnTo>
                  <a:pt x="11180" y="22172"/>
                </a:lnTo>
                <a:lnTo>
                  <a:pt x="13035" y="23354"/>
                </a:lnTo>
                <a:lnTo>
                  <a:pt x="15225" y="24142"/>
                </a:lnTo>
                <a:lnTo>
                  <a:pt x="16684" y="26572"/>
                </a:lnTo>
                <a:lnTo>
                  <a:pt x="19691" y="39094"/>
                </a:lnTo>
                <a:lnTo>
                  <a:pt x="23769" y="49443"/>
                </a:lnTo>
                <a:lnTo>
                  <a:pt x="26870" y="61428"/>
                </a:lnTo>
                <a:lnTo>
                  <a:pt x="27595" y="73021"/>
                </a:lnTo>
                <a:lnTo>
                  <a:pt x="28004" y="93074"/>
                </a:lnTo>
                <a:lnTo>
                  <a:pt x="28061" y="99197"/>
                </a:lnTo>
                <a:lnTo>
                  <a:pt x="30665" y="111080"/>
                </a:lnTo>
                <a:lnTo>
                  <a:pt x="34044" y="123664"/>
                </a:lnTo>
                <a:lnTo>
                  <a:pt x="34945" y="131020"/>
                </a:lnTo>
                <a:lnTo>
                  <a:pt x="35546" y="138782"/>
                </a:lnTo>
                <a:lnTo>
                  <a:pt x="36899" y="145861"/>
                </a:lnTo>
                <a:lnTo>
                  <a:pt x="40943" y="158807"/>
                </a:lnTo>
                <a:lnTo>
                  <a:pt x="48574" y="181357"/>
                </a:lnTo>
                <a:lnTo>
                  <a:pt x="50347" y="189484"/>
                </a:lnTo>
                <a:lnTo>
                  <a:pt x="51529" y="197761"/>
                </a:lnTo>
                <a:lnTo>
                  <a:pt x="52317" y="206135"/>
                </a:lnTo>
                <a:lnTo>
                  <a:pt x="53795" y="213624"/>
                </a:lnTo>
                <a:lnTo>
                  <a:pt x="55733" y="220521"/>
                </a:lnTo>
                <a:lnTo>
                  <a:pt x="59473" y="233264"/>
                </a:lnTo>
                <a:lnTo>
                  <a:pt x="61136" y="245278"/>
                </a:lnTo>
                <a:lnTo>
                  <a:pt x="61579" y="252101"/>
                </a:lnTo>
                <a:lnTo>
                  <a:pt x="61874" y="259508"/>
                </a:lnTo>
                <a:lnTo>
                  <a:pt x="62071" y="267303"/>
                </a:lnTo>
                <a:lnTo>
                  <a:pt x="63155" y="274404"/>
                </a:lnTo>
                <a:lnTo>
                  <a:pt x="66899" y="287375"/>
                </a:lnTo>
                <a:lnTo>
                  <a:pt x="69199" y="299490"/>
                </a:lnTo>
                <a:lnTo>
                  <a:pt x="71173" y="311224"/>
                </a:lnTo>
                <a:lnTo>
                  <a:pt x="75226" y="322789"/>
                </a:lnTo>
                <a:lnTo>
                  <a:pt x="77662" y="334280"/>
                </a:lnTo>
                <a:lnTo>
                  <a:pt x="78744" y="345736"/>
                </a:lnTo>
                <a:lnTo>
                  <a:pt x="79226" y="357178"/>
                </a:lnTo>
                <a:lnTo>
                  <a:pt x="80306" y="361944"/>
                </a:lnTo>
                <a:lnTo>
                  <a:pt x="85426" y="374154"/>
                </a:lnTo>
                <a:lnTo>
                  <a:pt x="86958" y="384096"/>
                </a:lnTo>
                <a:lnTo>
                  <a:pt x="90178" y="392324"/>
                </a:lnTo>
                <a:lnTo>
                  <a:pt x="93833" y="399156"/>
                </a:lnTo>
                <a:lnTo>
                  <a:pt x="96371" y="409669"/>
                </a:lnTo>
                <a:lnTo>
                  <a:pt x="104965" y="419653"/>
                </a:lnTo>
                <a:lnTo>
                  <a:pt x="105256" y="424913"/>
                </a:lnTo>
                <a:lnTo>
                  <a:pt x="105296" y="422848"/>
                </a:lnTo>
                <a:lnTo>
                  <a:pt x="106259" y="421916"/>
                </a:lnTo>
                <a:lnTo>
                  <a:pt x="107854" y="421295"/>
                </a:lnTo>
                <a:lnTo>
                  <a:pt x="112706" y="420298"/>
                </a:lnTo>
                <a:lnTo>
                  <a:pt x="113104" y="419264"/>
                </a:lnTo>
                <a:lnTo>
                  <a:pt x="113546" y="415574"/>
                </a:lnTo>
                <a:lnTo>
                  <a:pt x="112712" y="413257"/>
                </a:lnTo>
                <a:lnTo>
                  <a:pt x="107939" y="405445"/>
                </a:lnTo>
                <a:lnTo>
                  <a:pt x="106489" y="399908"/>
                </a:lnTo>
                <a:lnTo>
                  <a:pt x="105557" y="387639"/>
                </a:lnTo>
                <a:lnTo>
                  <a:pt x="105358" y="366948"/>
                </a:lnTo>
                <a:lnTo>
                  <a:pt x="105337" y="352989"/>
                </a:lnTo>
                <a:lnTo>
                  <a:pt x="106286" y="348673"/>
                </a:lnTo>
                <a:lnTo>
                  <a:pt x="111221" y="337096"/>
                </a:lnTo>
                <a:lnTo>
                  <a:pt x="112710" y="327303"/>
                </a:lnTo>
                <a:lnTo>
                  <a:pt x="114059" y="322977"/>
                </a:lnTo>
                <a:lnTo>
                  <a:pt x="119557" y="312338"/>
                </a:lnTo>
                <a:lnTo>
                  <a:pt x="122561" y="303153"/>
                </a:lnTo>
                <a:lnTo>
                  <a:pt x="129061" y="294399"/>
                </a:lnTo>
                <a:lnTo>
                  <a:pt x="139790" y="282908"/>
                </a:lnTo>
                <a:lnTo>
                  <a:pt x="151082" y="271466"/>
                </a:lnTo>
                <a:lnTo>
                  <a:pt x="159318" y="265749"/>
                </a:lnTo>
                <a:lnTo>
                  <a:pt x="164182" y="262891"/>
                </a:lnTo>
                <a:lnTo>
                  <a:pt x="174665" y="259715"/>
                </a:lnTo>
                <a:lnTo>
                  <a:pt x="185674" y="258304"/>
                </a:lnTo>
                <a:lnTo>
                  <a:pt x="196918" y="257677"/>
                </a:lnTo>
                <a:lnTo>
                  <a:pt x="208264" y="257398"/>
                </a:lnTo>
                <a:lnTo>
                  <a:pt x="272730" y="257179"/>
                </a:lnTo>
                <a:lnTo>
                  <a:pt x="278842" y="258130"/>
                </a:lnTo>
                <a:lnTo>
                  <a:pt x="284821" y="259717"/>
                </a:lnTo>
                <a:lnTo>
                  <a:pt x="296545" y="263067"/>
                </a:lnTo>
                <a:lnTo>
                  <a:pt x="308106" y="264556"/>
                </a:lnTo>
                <a:lnTo>
                  <a:pt x="319594" y="267758"/>
                </a:lnTo>
                <a:lnTo>
                  <a:pt x="325324" y="269945"/>
                </a:lnTo>
                <a:lnTo>
                  <a:pt x="330097" y="273309"/>
                </a:lnTo>
                <a:lnTo>
                  <a:pt x="337941" y="282126"/>
                </a:lnTo>
                <a:lnTo>
                  <a:pt x="347141" y="289854"/>
                </a:lnTo>
                <a:lnTo>
                  <a:pt x="356628" y="296464"/>
                </a:lnTo>
                <a:lnTo>
                  <a:pt x="364020" y="302577"/>
                </a:lnTo>
                <a:lnTo>
                  <a:pt x="366371" y="305540"/>
                </a:lnTo>
                <a:lnTo>
                  <a:pt x="370634" y="315215"/>
                </a:lnTo>
                <a:lnTo>
                  <a:pt x="375007" y="324563"/>
                </a:lnTo>
                <a:lnTo>
                  <a:pt x="375601" y="328770"/>
                </a:lnTo>
                <a:lnTo>
                  <a:pt x="375045" y="332528"/>
                </a:lnTo>
                <a:lnTo>
                  <a:pt x="372840" y="339243"/>
                </a:lnTo>
                <a:lnTo>
                  <a:pt x="371424" y="351315"/>
                </a:lnTo>
                <a:lnTo>
                  <a:pt x="371308" y="354225"/>
                </a:lnTo>
                <a:lnTo>
                  <a:pt x="366594" y="367422"/>
                </a:lnTo>
                <a:lnTo>
                  <a:pt x="359164" y="378847"/>
                </a:lnTo>
                <a:lnTo>
                  <a:pt x="351177" y="385229"/>
                </a:lnTo>
                <a:lnTo>
                  <a:pt x="342229" y="391240"/>
                </a:lnTo>
                <a:lnTo>
                  <a:pt x="331837" y="399027"/>
                </a:lnTo>
                <a:lnTo>
                  <a:pt x="320820" y="402710"/>
                </a:lnTo>
                <a:lnTo>
                  <a:pt x="307782" y="406947"/>
                </a:lnTo>
                <a:lnTo>
                  <a:pt x="301257" y="409411"/>
                </a:lnTo>
                <a:lnTo>
                  <a:pt x="295003" y="412006"/>
                </a:lnTo>
                <a:lnTo>
                  <a:pt x="288928" y="414688"/>
                </a:lnTo>
                <a:lnTo>
                  <a:pt x="282973" y="416476"/>
                </a:lnTo>
                <a:lnTo>
                  <a:pt x="271276" y="418463"/>
                </a:lnTo>
                <a:lnTo>
                  <a:pt x="262268" y="421886"/>
                </a:lnTo>
                <a:lnTo>
                  <a:pt x="258532" y="424132"/>
                </a:lnTo>
                <a:lnTo>
                  <a:pt x="249301" y="426628"/>
                </a:lnTo>
                <a:lnTo>
                  <a:pt x="238848" y="427738"/>
                </a:lnTo>
                <a:lnTo>
                  <a:pt x="227853" y="428231"/>
                </a:lnTo>
                <a:lnTo>
                  <a:pt x="223206" y="427410"/>
                </a:lnTo>
                <a:lnTo>
                  <a:pt x="215503" y="423957"/>
                </a:lnTo>
                <a:lnTo>
                  <a:pt x="206365" y="421788"/>
                </a:lnTo>
                <a:lnTo>
                  <a:pt x="196906" y="420824"/>
                </a:lnTo>
                <a:lnTo>
                  <a:pt x="189527" y="420395"/>
                </a:lnTo>
                <a:lnTo>
                  <a:pt x="180532" y="417665"/>
                </a:lnTo>
                <a:lnTo>
                  <a:pt x="170185" y="413276"/>
                </a:lnTo>
                <a:lnTo>
                  <a:pt x="159236" y="408151"/>
                </a:lnTo>
                <a:lnTo>
                  <a:pt x="150560" y="405238"/>
                </a:lnTo>
                <a:lnTo>
                  <a:pt x="146912" y="404461"/>
                </a:lnTo>
                <a:lnTo>
                  <a:pt x="140320" y="401058"/>
                </a:lnTo>
                <a:lnTo>
                  <a:pt x="131254" y="393787"/>
                </a:lnTo>
                <a:lnTo>
                  <a:pt x="120704" y="383927"/>
                </a:lnTo>
                <a:lnTo>
                  <a:pt x="115244" y="378521"/>
                </a:lnTo>
                <a:lnTo>
                  <a:pt x="114796" y="377125"/>
                </a:lnTo>
                <a:lnTo>
                  <a:pt x="113953" y="366659"/>
                </a:lnTo>
                <a:lnTo>
                  <a:pt x="113901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86"/>
          <p:cNvSpPr/>
          <p:nvPr/>
        </p:nvSpPr>
        <p:spPr>
          <a:xfrm>
            <a:off x="3286125" y="1851660"/>
            <a:ext cx="522923" cy="385366"/>
          </a:xfrm>
          <a:custGeom>
            <a:avLst/>
            <a:gdLst/>
            <a:ahLst/>
            <a:cxnLst/>
            <a:rect l="0" t="0" r="0" b="0"/>
            <a:pathLst>
              <a:path w="522923" h="385366">
                <a:moveTo>
                  <a:pt x="0" y="0"/>
                </a:moveTo>
                <a:lnTo>
                  <a:pt x="0" y="61579"/>
                </a:lnTo>
                <a:lnTo>
                  <a:pt x="2539" y="70548"/>
                </a:lnTo>
                <a:lnTo>
                  <a:pt x="6843" y="80885"/>
                </a:lnTo>
                <a:lnTo>
                  <a:pt x="11931" y="91828"/>
                </a:lnTo>
                <a:lnTo>
                  <a:pt x="14827" y="100502"/>
                </a:lnTo>
                <a:lnTo>
                  <a:pt x="17067" y="108485"/>
                </a:lnTo>
                <a:lnTo>
                  <a:pt x="23683" y="124642"/>
                </a:lnTo>
                <a:lnTo>
                  <a:pt x="28940" y="139216"/>
                </a:lnTo>
                <a:lnTo>
                  <a:pt x="30724" y="146151"/>
                </a:lnTo>
                <a:lnTo>
                  <a:pt x="31912" y="152679"/>
                </a:lnTo>
                <a:lnTo>
                  <a:pt x="32705" y="158936"/>
                </a:lnTo>
                <a:lnTo>
                  <a:pt x="36125" y="170968"/>
                </a:lnTo>
                <a:lnTo>
                  <a:pt x="38371" y="176843"/>
                </a:lnTo>
                <a:lnTo>
                  <a:pt x="39868" y="183618"/>
                </a:lnTo>
                <a:lnTo>
                  <a:pt x="40866" y="190992"/>
                </a:lnTo>
                <a:lnTo>
                  <a:pt x="41531" y="198765"/>
                </a:lnTo>
                <a:lnTo>
                  <a:pt x="42927" y="205852"/>
                </a:lnTo>
                <a:lnTo>
                  <a:pt x="44810" y="212482"/>
                </a:lnTo>
                <a:lnTo>
                  <a:pt x="54677" y="241361"/>
                </a:lnTo>
                <a:lnTo>
                  <a:pt x="56454" y="248537"/>
                </a:lnTo>
                <a:lnTo>
                  <a:pt x="57638" y="255226"/>
                </a:lnTo>
                <a:lnTo>
                  <a:pt x="58428" y="261591"/>
                </a:lnTo>
                <a:lnTo>
                  <a:pt x="59907" y="267739"/>
                </a:lnTo>
                <a:lnTo>
                  <a:pt x="64090" y="279650"/>
                </a:lnTo>
                <a:lnTo>
                  <a:pt x="69124" y="288754"/>
                </a:lnTo>
                <a:lnTo>
                  <a:pt x="74536" y="296927"/>
                </a:lnTo>
                <a:lnTo>
                  <a:pt x="80117" y="306910"/>
                </a:lnTo>
                <a:lnTo>
                  <a:pt x="83232" y="315157"/>
                </a:lnTo>
                <a:lnTo>
                  <a:pt x="84063" y="318689"/>
                </a:lnTo>
                <a:lnTo>
                  <a:pt x="87526" y="325154"/>
                </a:lnTo>
                <a:lnTo>
                  <a:pt x="97510" y="337066"/>
                </a:lnTo>
                <a:lnTo>
                  <a:pt x="99297" y="339963"/>
                </a:lnTo>
                <a:lnTo>
                  <a:pt x="102399" y="349768"/>
                </a:lnTo>
                <a:lnTo>
                  <a:pt x="102858" y="359647"/>
                </a:lnTo>
                <a:lnTo>
                  <a:pt x="110249" y="352629"/>
                </a:lnTo>
                <a:lnTo>
                  <a:pt x="110912" y="349446"/>
                </a:lnTo>
                <a:lnTo>
                  <a:pt x="111411" y="338732"/>
                </a:lnTo>
                <a:lnTo>
                  <a:pt x="108888" y="331205"/>
                </a:lnTo>
                <a:lnTo>
                  <a:pt x="105545" y="322462"/>
                </a:lnTo>
                <a:lnTo>
                  <a:pt x="103662" y="311232"/>
                </a:lnTo>
                <a:lnTo>
                  <a:pt x="103221" y="301520"/>
                </a:lnTo>
                <a:lnTo>
                  <a:pt x="102974" y="289893"/>
                </a:lnTo>
                <a:lnTo>
                  <a:pt x="102901" y="275865"/>
                </a:lnTo>
                <a:lnTo>
                  <a:pt x="103843" y="271540"/>
                </a:lnTo>
                <a:lnTo>
                  <a:pt x="109720" y="259949"/>
                </a:lnTo>
                <a:lnTo>
                  <a:pt x="114804" y="250153"/>
                </a:lnTo>
                <a:lnTo>
                  <a:pt x="123021" y="238478"/>
                </a:lnTo>
                <a:lnTo>
                  <a:pt x="131489" y="228987"/>
                </a:lnTo>
                <a:lnTo>
                  <a:pt x="142883" y="217246"/>
                </a:lnTo>
                <a:lnTo>
                  <a:pt x="165735" y="194312"/>
                </a:lnTo>
                <a:lnTo>
                  <a:pt x="168592" y="192406"/>
                </a:lnTo>
                <a:lnTo>
                  <a:pt x="182562" y="186808"/>
                </a:lnTo>
                <a:lnTo>
                  <a:pt x="187430" y="184546"/>
                </a:lnTo>
                <a:lnTo>
                  <a:pt x="191628" y="183990"/>
                </a:lnTo>
                <a:lnTo>
                  <a:pt x="195379" y="184573"/>
                </a:lnTo>
                <a:lnTo>
                  <a:pt x="202088" y="186807"/>
                </a:lnTo>
                <a:lnTo>
                  <a:pt x="212171" y="189017"/>
                </a:lnTo>
                <a:lnTo>
                  <a:pt x="225849" y="194329"/>
                </a:lnTo>
                <a:lnTo>
                  <a:pt x="233092" y="195906"/>
                </a:lnTo>
                <a:lnTo>
                  <a:pt x="239486" y="199146"/>
                </a:lnTo>
                <a:lnTo>
                  <a:pt x="251352" y="208988"/>
                </a:lnTo>
                <a:lnTo>
                  <a:pt x="253293" y="212668"/>
                </a:lnTo>
                <a:lnTo>
                  <a:pt x="255449" y="221836"/>
                </a:lnTo>
                <a:lnTo>
                  <a:pt x="256663" y="233157"/>
                </a:lnTo>
                <a:lnTo>
                  <a:pt x="259487" y="242055"/>
                </a:lnTo>
                <a:lnTo>
                  <a:pt x="261574" y="247095"/>
                </a:lnTo>
                <a:lnTo>
                  <a:pt x="262012" y="252360"/>
                </a:lnTo>
                <a:lnTo>
                  <a:pt x="259960" y="263290"/>
                </a:lnTo>
                <a:lnTo>
                  <a:pt x="258412" y="271957"/>
                </a:lnTo>
                <a:lnTo>
                  <a:pt x="258000" y="275602"/>
                </a:lnTo>
                <a:lnTo>
                  <a:pt x="258677" y="278985"/>
                </a:lnTo>
                <a:lnTo>
                  <a:pt x="263229" y="289248"/>
                </a:lnTo>
                <a:lnTo>
                  <a:pt x="264628" y="298735"/>
                </a:lnTo>
                <a:lnTo>
                  <a:pt x="265416" y="310234"/>
                </a:lnTo>
                <a:lnTo>
                  <a:pt x="268140" y="319174"/>
                </a:lnTo>
                <a:lnTo>
                  <a:pt x="271573" y="328545"/>
                </a:lnTo>
                <a:lnTo>
                  <a:pt x="273099" y="335885"/>
                </a:lnTo>
                <a:lnTo>
                  <a:pt x="276317" y="342322"/>
                </a:lnTo>
                <a:lnTo>
                  <a:pt x="286144" y="354216"/>
                </a:lnTo>
                <a:lnTo>
                  <a:pt x="287918" y="357111"/>
                </a:lnTo>
                <a:lnTo>
                  <a:pt x="291366" y="365737"/>
                </a:lnTo>
                <a:lnTo>
                  <a:pt x="295548" y="371464"/>
                </a:lnTo>
                <a:lnTo>
                  <a:pt x="297997" y="373373"/>
                </a:lnTo>
                <a:lnTo>
                  <a:pt x="300582" y="374645"/>
                </a:lnTo>
                <a:lnTo>
                  <a:pt x="316126" y="381238"/>
                </a:lnTo>
                <a:lnTo>
                  <a:pt x="326555" y="383751"/>
                </a:lnTo>
                <a:lnTo>
                  <a:pt x="340597" y="385166"/>
                </a:lnTo>
                <a:lnTo>
                  <a:pt x="344222" y="385365"/>
                </a:lnTo>
                <a:lnTo>
                  <a:pt x="355870" y="383046"/>
                </a:lnTo>
                <a:lnTo>
                  <a:pt x="369619" y="379792"/>
                </a:lnTo>
                <a:lnTo>
                  <a:pt x="382080" y="378346"/>
                </a:lnTo>
                <a:lnTo>
                  <a:pt x="393968" y="375164"/>
                </a:lnTo>
                <a:lnTo>
                  <a:pt x="405601" y="371527"/>
                </a:lnTo>
                <a:lnTo>
                  <a:pt x="417122" y="369910"/>
                </a:lnTo>
                <a:lnTo>
                  <a:pt x="431132" y="366652"/>
                </a:lnTo>
                <a:lnTo>
                  <a:pt x="445932" y="362029"/>
                </a:lnTo>
                <a:lnTo>
                  <a:pt x="458859" y="356799"/>
                </a:lnTo>
                <a:lnTo>
                  <a:pt x="470954" y="348760"/>
                </a:lnTo>
                <a:lnTo>
                  <a:pt x="481728" y="339789"/>
                </a:lnTo>
                <a:lnTo>
                  <a:pt x="493148" y="329384"/>
                </a:lnTo>
                <a:lnTo>
                  <a:pt x="502564" y="320268"/>
                </a:lnTo>
                <a:lnTo>
                  <a:pt x="521578" y="301380"/>
                </a:lnTo>
                <a:lnTo>
                  <a:pt x="522026" y="299980"/>
                </a:lnTo>
                <a:lnTo>
                  <a:pt x="522919" y="291499"/>
                </a:lnTo>
                <a:lnTo>
                  <a:pt x="514454" y="291465"/>
                </a:lnTo>
                <a:lnTo>
                  <a:pt x="522922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7"/>
          <p:cNvSpPr/>
          <p:nvPr/>
        </p:nvSpPr>
        <p:spPr>
          <a:xfrm>
            <a:off x="2471737" y="2717482"/>
            <a:ext cx="308459" cy="428616"/>
          </a:xfrm>
          <a:custGeom>
            <a:avLst/>
            <a:gdLst/>
            <a:ahLst/>
            <a:cxnLst/>
            <a:rect l="0" t="0" r="0" b="0"/>
            <a:pathLst>
              <a:path w="308459" h="42861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5892" y="14622"/>
                </a:lnTo>
                <a:lnTo>
                  <a:pt x="7381" y="20151"/>
                </a:lnTo>
                <a:lnTo>
                  <a:pt x="8219" y="28619"/>
                </a:lnTo>
                <a:lnTo>
                  <a:pt x="9290" y="31462"/>
                </a:lnTo>
                <a:lnTo>
                  <a:pt x="14394" y="40014"/>
                </a:lnTo>
                <a:lnTo>
                  <a:pt x="15922" y="45724"/>
                </a:lnTo>
                <a:lnTo>
                  <a:pt x="17856" y="58103"/>
                </a:lnTo>
                <a:lnTo>
                  <a:pt x="21589" y="67416"/>
                </a:lnTo>
                <a:lnTo>
                  <a:pt x="25854" y="83026"/>
                </a:lnTo>
                <a:lnTo>
                  <a:pt x="29906" y="92780"/>
                </a:lnTo>
                <a:lnTo>
                  <a:pt x="32341" y="103466"/>
                </a:lnTo>
                <a:lnTo>
                  <a:pt x="33424" y="113612"/>
                </a:lnTo>
                <a:lnTo>
                  <a:pt x="33905" y="121297"/>
                </a:lnTo>
                <a:lnTo>
                  <a:pt x="34986" y="124680"/>
                </a:lnTo>
                <a:lnTo>
                  <a:pt x="40105" y="134944"/>
                </a:lnTo>
                <a:lnTo>
                  <a:pt x="41637" y="144430"/>
                </a:lnTo>
                <a:lnTo>
                  <a:pt x="44858" y="154996"/>
                </a:lnTo>
                <a:lnTo>
                  <a:pt x="48512" y="166042"/>
                </a:lnTo>
                <a:lnTo>
                  <a:pt x="50136" y="177301"/>
                </a:lnTo>
                <a:lnTo>
                  <a:pt x="51050" y="189800"/>
                </a:lnTo>
                <a:lnTo>
                  <a:pt x="53804" y="198973"/>
                </a:lnTo>
                <a:lnTo>
                  <a:pt x="58203" y="209400"/>
                </a:lnTo>
                <a:lnTo>
                  <a:pt x="63333" y="220384"/>
                </a:lnTo>
                <a:lnTo>
                  <a:pt x="66248" y="231616"/>
                </a:lnTo>
                <a:lnTo>
                  <a:pt x="67025" y="237278"/>
                </a:lnTo>
                <a:lnTo>
                  <a:pt x="70429" y="246110"/>
                </a:lnTo>
                <a:lnTo>
                  <a:pt x="72670" y="249798"/>
                </a:lnTo>
                <a:lnTo>
                  <a:pt x="75161" y="258977"/>
                </a:lnTo>
                <a:lnTo>
                  <a:pt x="75824" y="264091"/>
                </a:lnTo>
                <a:lnTo>
                  <a:pt x="79102" y="272314"/>
                </a:lnTo>
                <a:lnTo>
                  <a:pt x="82782" y="279143"/>
                </a:lnTo>
                <a:lnTo>
                  <a:pt x="84417" y="285354"/>
                </a:lnTo>
                <a:lnTo>
                  <a:pt x="85144" y="293829"/>
                </a:lnTo>
                <a:lnTo>
                  <a:pt x="85553" y="306770"/>
                </a:lnTo>
                <a:lnTo>
                  <a:pt x="85710" y="325594"/>
                </a:lnTo>
                <a:lnTo>
                  <a:pt x="85715" y="328505"/>
                </a:lnTo>
                <a:lnTo>
                  <a:pt x="86671" y="331398"/>
                </a:lnTo>
                <a:lnTo>
                  <a:pt x="91614" y="340021"/>
                </a:lnTo>
                <a:lnTo>
                  <a:pt x="94455" y="348609"/>
                </a:lnTo>
                <a:lnTo>
                  <a:pt x="99953" y="357186"/>
                </a:lnTo>
                <a:lnTo>
                  <a:pt x="102486" y="366924"/>
                </a:lnTo>
                <a:lnTo>
                  <a:pt x="102756" y="372666"/>
                </a:lnTo>
                <a:lnTo>
                  <a:pt x="103747" y="375127"/>
                </a:lnTo>
                <a:lnTo>
                  <a:pt x="107387" y="380401"/>
                </a:lnTo>
                <a:lnTo>
                  <a:pt x="107786" y="382188"/>
                </a:lnTo>
                <a:lnTo>
                  <a:pt x="107100" y="383380"/>
                </a:lnTo>
                <a:lnTo>
                  <a:pt x="105690" y="384174"/>
                </a:lnTo>
                <a:lnTo>
                  <a:pt x="104750" y="385656"/>
                </a:lnTo>
                <a:lnTo>
                  <a:pt x="103117" y="393004"/>
                </a:lnTo>
                <a:lnTo>
                  <a:pt x="102943" y="398491"/>
                </a:lnTo>
                <a:lnTo>
                  <a:pt x="103871" y="399964"/>
                </a:lnTo>
                <a:lnTo>
                  <a:pt x="105443" y="400945"/>
                </a:lnTo>
                <a:lnTo>
                  <a:pt x="111412" y="402898"/>
                </a:lnTo>
                <a:lnTo>
                  <a:pt x="111440" y="395526"/>
                </a:lnTo>
                <a:lnTo>
                  <a:pt x="105550" y="387726"/>
                </a:lnTo>
                <a:lnTo>
                  <a:pt x="104061" y="382508"/>
                </a:lnTo>
                <a:lnTo>
                  <a:pt x="102712" y="380735"/>
                </a:lnTo>
                <a:lnTo>
                  <a:pt x="100860" y="379553"/>
                </a:lnTo>
                <a:lnTo>
                  <a:pt x="98672" y="378766"/>
                </a:lnTo>
                <a:lnTo>
                  <a:pt x="93702" y="375350"/>
                </a:lnTo>
                <a:lnTo>
                  <a:pt x="91043" y="373106"/>
                </a:lnTo>
                <a:lnTo>
                  <a:pt x="89270" y="370657"/>
                </a:lnTo>
                <a:lnTo>
                  <a:pt x="87301" y="365397"/>
                </a:lnTo>
                <a:lnTo>
                  <a:pt x="86036" y="354258"/>
                </a:lnTo>
                <a:lnTo>
                  <a:pt x="85786" y="342886"/>
                </a:lnTo>
                <a:lnTo>
                  <a:pt x="85729" y="322897"/>
                </a:lnTo>
                <a:lnTo>
                  <a:pt x="86680" y="320040"/>
                </a:lnTo>
                <a:lnTo>
                  <a:pt x="91617" y="311467"/>
                </a:lnTo>
                <a:lnTo>
                  <a:pt x="94456" y="301943"/>
                </a:lnTo>
                <a:lnTo>
                  <a:pt x="98495" y="292629"/>
                </a:lnTo>
                <a:lnTo>
                  <a:pt x="100906" y="289384"/>
                </a:lnTo>
                <a:lnTo>
                  <a:pt x="103466" y="287220"/>
                </a:lnTo>
                <a:lnTo>
                  <a:pt x="108850" y="283863"/>
                </a:lnTo>
                <a:lnTo>
                  <a:pt x="118188" y="276619"/>
                </a:lnTo>
                <a:lnTo>
                  <a:pt x="127458" y="271214"/>
                </a:lnTo>
                <a:lnTo>
                  <a:pt x="137928" y="265637"/>
                </a:lnTo>
                <a:lnTo>
                  <a:pt x="160172" y="254296"/>
                </a:lnTo>
                <a:lnTo>
                  <a:pt x="168977" y="251133"/>
                </a:lnTo>
                <a:lnTo>
                  <a:pt x="177019" y="249727"/>
                </a:lnTo>
                <a:lnTo>
                  <a:pt x="181830" y="249352"/>
                </a:lnTo>
                <a:lnTo>
                  <a:pt x="186943" y="249103"/>
                </a:lnTo>
                <a:lnTo>
                  <a:pt x="197703" y="248825"/>
                </a:lnTo>
                <a:lnTo>
                  <a:pt x="203240" y="248751"/>
                </a:lnTo>
                <a:lnTo>
                  <a:pt x="207883" y="249654"/>
                </a:lnTo>
                <a:lnTo>
                  <a:pt x="218969" y="254523"/>
                </a:lnTo>
                <a:lnTo>
                  <a:pt x="225272" y="255996"/>
                </a:lnTo>
                <a:lnTo>
                  <a:pt x="233788" y="259191"/>
                </a:lnTo>
                <a:lnTo>
                  <a:pt x="242971" y="263786"/>
                </a:lnTo>
                <a:lnTo>
                  <a:pt x="250227" y="269003"/>
                </a:lnTo>
                <a:lnTo>
                  <a:pt x="259667" y="277296"/>
                </a:lnTo>
                <a:lnTo>
                  <a:pt x="263599" y="279161"/>
                </a:lnTo>
                <a:lnTo>
                  <a:pt x="273048" y="281234"/>
                </a:lnTo>
                <a:lnTo>
                  <a:pt x="277282" y="283692"/>
                </a:lnTo>
                <a:lnTo>
                  <a:pt x="284526" y="291503"/>
                </a:lnTo>
                <a:lnTo>
                  <a:pt x="293960" y="302060"/>
                </a:lnTo>
                <a:lnTo>
                  <a:pt x="302788" y="311220"/>
                </a:lnTo>
                <a:lnTo>
                  <a:pt x="304728" y="314160"/>
                </a:lnTo>
                <a:lnTo>
                  <a:pt x="306885" y="319967"/>
                </a:lnTo>
                <a:lnTo>
                  <a:pt x="308099" y="333142"/>
                </a:lnTo>
                <a:lnTo>
                  <a:pt x="308458" y="344559"/>
                </a:lnTo>
                <a:lnTo>
                  <a:pt x="307556" y="347816"/>
                </a:lnTo>
                <a:lnTo>
                  <a:pt x="302689" y="357903"/>
                </a:lnTo>
                <a:lnTo>
                  <a:pt x="301216" y="367348"/>
                </a:lnTo>
                <a:lnTo>
                  <a:pt x="298918" y="371581"/>
                </a:lnTo>
                <a:lnTo>
                  <a:pt x="291285" y="378825"/>
                </a:lnTo>
                <a:lnTo>
                  <a:pt x="284082" y="385219"/>
                </a:lnTo>
                <a:lnTo>
                  <a:pt x="276754" y="391236"/>
                </a:lnTo>
                <a:lnTo>
                  <a:pt x="267147" y="397085"/>
                </a:lnTo>
                <a:lnTo>
                  <a:pt x="259067" y="402860"/>
                </a:lnTo>
                <a:lnTo>
                  <a:pt x="251348" y="408601"/>
                </a:lnTo>
                <a:lnTo>
                  <a:pt x="246623" y="411466"/>
                </a:lnTo>
                <a:lnTo>
                  <a:pt x="241568" y="414328"/>
                </a:lnTo>
                <a:lnTo>
                  <a:pt x="236293" y="416236"/>
                </a:lnTo>
                <a:lnTo>
                  <a:pt x="230871" y="417508"/>
                </a:lnTo>
                <a:lnTo>
                  <a:pt x="225351" y="418357"/>
                </a:lnTo>
                <a:lnTo>
                  <a:pt x="219767" y="419874"/>
                </a:lnTo>
                <a:lnTo>
                  <a:pt x="214139" y="421839"/>
                </a:lnTo>
                <a:lnTo>
                  <a:pt x="208482" y="424101"/>
                </a:lnTo>
                <a:lnTo>
                  <a:pt x="201853" y="425609"/>
                </a:lnTo>
                <a:lnTo>
                  <a:pt x="194576" y="426614"/>
                </a:lnTo>
                <a:lnTo>
                  <a:pt x="180776" y="427731"/>
                </a:lnTo>
                <a:lnTo>
                  <a:pt x="171467" y="428228"/>
                </a:lnTo>
                <a:lnTo>
                  <a:pt x="161615" y="428449"/>
                </a:lnTo>
                <a:lnTo>
                  <a:pt x="130179" y="428615"/>
                </a:lnTo>
                <a:lnTo>
                  <a:pt x="126791" y="427666"/>
                </a:lnTo>
                <a:lnTo>
                  <a:pt x="124533" y="426080"/>
                </a:lnTo>
                <a:lnTo>
                  <a:pt x="123027" y="424071"/>
                </a:lnTo>
                <a:lnTo>
                  <a:pt x="121070" y="422732"/>
                </a:lnTo>
                <a:lnTo>
                  <a:pt x="116356" y="421243"/>
                </a:lnTo>
                <a:lnTo>
                  <a:pt x="108348" y="420405"/>
                </a:lnTo>
                <a:lnTo>
                  <a:pt x="106522" y="419335"/>
                </a:lnTo>
                <a:lnTo>
                  <a:pt x="105304" y="417670"/>
                </a:lnTo>
                <a:lnTo>
                  <a:pt x="104493" y="415606"/>
                </a:lnTo>
                <a:lnTo>
                  <a:pt x="103000" y="414231"/>
                </a:lnTo>
                <a:lnTo>
                  <a:pt x="101051" y="413314"/>
                </a:lnTo>
                <a:lnTo>
                  <a:pt x="94297" y="4114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88"/>
          <p:cNvSpPr/>
          <p:nvPr/>
        </p:nvSpPr>
        <p:spPr>
          <a:xfrm>
            <a:off x="2934652" y="3146107"/>
            <a:ext cx="51436" cy="94299"/>
          </a:xfrm>
          <a:custGeom>
            <a:avLst/>
            <a:gdLst/>
            <a:ahLst/>
            <a:cxnLst/>
            <a:rect l="0" t="0" r="0" b="0"/>
            <a:pathLst>
              <a:path w="51436" h="94299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6785" y="17741"/>
                </a:lnTo>
                <a:lnTo>
                  <a:pt x="7381" y="20400"/>
                </a:lnTo>
                <a:lnTo>
                  <a:pt x="8731" y="23125"/>
                </a:lnTo>
                <a:lnTo>
                  <a:pt x="10583" y="25894"/>
                </a:lnTo>
                <a:lnTo>
                  <a:pt x="12770" y="28693"/>
                </a:lnTo>
                <a:lnTo>
                  <a:pt x="14229" y="31511"/>
                </a:lnTo>
                <a:lnTo>
                  <a:pt x="15201" y="34342"/>
                </a:lnTo>
                <a:lnTo>
                  <a:pt x="16761" y="41180"/>
                </a:lnTo>
                <a:lnTo>
                  <a:pt x="16889" y="42693"/>
                </a:lnTo>
                <a:lnTo>
                  <a:pt x="16974" y="44655"/>
                </a:lnTo>
                <a:lnTo>
                  <a:pt x="17031" y="46915"/>
                </a:lnTo>
                <a:lnTo>
                  <a:pt x="18022" y="49374"/>
                </a:lnTo>
                <a:lnTo>
                  <a:pt x="19634" y="51966"/>
                </a:lnTo>
                <a:lnTo>
                  <a:pt x="21662" y="54647"/>
                </a:lnTo>
                <a:lnTo>
                  <a:pt x="23014" y="57386"/>
                </a:lnTo>
                <a:lnTo>
                  <a:pt x="23915" y="60165"/>
                </a:lnTo>
                <a:lnTo>
                  <a:pt x="24516" y="62970"/>
                </a:lnTo>
                <a:lnTo>
                  <a:pt x="24916" y="65793"/>
                </a:lnTo>
                <a:lnTo>
                  <a:pt x="25184" y="68627"/>
                </a:lnTo>
                <a:lnTo>
                  <a:pt x="25362" y="71469"/>
                </a:lnTo>
                <a:lnTo>
                  <a:pt x="26433" y="73363"/>
                </a:lnTo>
                <a:lnTo>
                  <a:pt x="28099" y="74626"/>
                </a:lnTo>
                <a:lnTo>
                  <a:pt x="30163" y="75469"/>
                </a:lnTo>
                <a:lnTo>
                  <a:pt x="31539" y="76982"/>
                </a:lnTo>
                <a:lnTo>
                  <a:pt x="32456" y="78944"/>
                </a:lnTo>
                <a:lnTo>
                  <a:pt x="33928" y="84386"/>
                </a:lnTo>
                <a:lnTo>
                  <a:pt x="35001" y="84832"/>
                </a:lnTo>
                <a:lnTo>
                  <a:pt x="36669" y="85130"/>
                </a:lnTo>
                <a:lnTo>
                  <a:pt x="38733" y="85328"/>
                </a:lnTo>
                <a:lnTo>
                  <a:pt x="41062" y="86413"/>
                </a:lnTo>
                <a:lnTo>
                  <a:pt x="43567" y="88089"/>
                </a:lnTo>
                <a:lnTo>
                  <a:pt x="51435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89"/>
          <p:cNvSpPr/>
          <p:nvPr/>
        </p:nvSpPr>
        <p:spPr>
          <a:xfrm>
            <a:off x="3088957" y="3034664"/>
            <a:ext cx="282894" cy="17147"/>
          </a:xfrm>
          <a:custGeom>
            <a:avLst/>
            <a:gdLst/>
            <a:ahLst/>
            <a:cxnLst/>
            <a:rect l="0" t="0" r="0" b="0"/>
            <a:pathLst>
              <a:path w="282894" h="17147">
                <a:moveTo>
                  <a:pt x="0" y="17146"/>
                </a:moveTo>
                <a:lnTo>
                  <a:pt x="88304" y="17146"/>
                </a:lnTo>
                <a:lnTo>
                  <a:pt x="95064" y="16193"/>
                </a:lnTo>
                <a:lnTo>
                  <a:pt x="101476" y="14606"/>
                </a:lnTo>
                <a:lnTo>
                  <a:pt x="107656" y="12595"/>
                </a:lnTo>
                <a:lnTo>
                  <a:pt x="114633" y="11254"/>
                </a:lnTo>
                <a:lnTo>
                  <a:pt x="122142" y="10360"/>
                </a:lnTo>
                <a:lnTo>
                  <a:pt x="130005" y="9765"/>
                </a:lnTo>
                <a:lnTo>
                  <a:pt x="138105" y="9368"/>
                </a:lnTo>
                <a:lnTo>
                  <a:pt x="154725" y="8926"/>
                </a:lnTo>
                <a:lnTo>
                  <a:pt x="163158" y="7856"/>
                </a:lnTo>
                <a:lnTo>
                  <a:pt x="171637" y="6190"/>
                </a:lnTo>
                <a:lnTo>
                  <a:pt x="180147" y="4127"/>
                </a:lnTo>
                <a:lnTo>
                  <a:pt x="187725" y="2751"/>
                </a:lnTo>
                <a:lnTo>
                  <a:pt x="194683" y="1834"/>
                </a:lnTo>
                <a:lnTo>
                  <a:pt x="201226" y="1223"/>
                </a:lnTo>
                <a:lnTo>
                  <a:pt x="208446" y="816"/>
                </a:lnTo>
                <a:lnTo>
                  <a:pt x="224088" y="363"/>
                </a:lnTo>
                <a:lnTo>
                  <a:pt x="244677" y="72"/>
                </a:lnTo>
                <a:lnTo>
                  <a:pt x="2828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90"/>
          <p:cNvSpPr/>
          <p:nvPr/>
        </p:nvSpPr>
        <p:spPr>
          <a:xfrm>
            <a:off x="3209077" y="2957512"/>
            <a:ext cx="128483" cy="171451"/>
          </a:xfrm>
          <a:custGeom>
            <a:avLst/>
            <a:gdLst/>
            <a:ahLst/>
            <a:cxnLst/>
            <a:rect l="0" t="0" r="0" b="0"/>
            <a:pathLst>
              <a:path w="128483" h="171451">
                <a:moveTo>
                  <a:pt x="8467" y="0"/>
                </a:moveTo>
                <a:lnTo>
                  <a:pt x="0" y="0"/>
                </a:lnTo>
                <a:lnTo>
                  <a:pt x="2482" y="2540"/>
                </a:lnTo>
                <a:lnTo>
                  <a:pt x="4477" y="4551"/>
                </a:lnTo>
                <a:lnTo>
                  <a:pt x="5807" y="6844"/>
                </a:lnTo>
                <a:lnTo>
                  <a:pt x="7285" y="11932"/>
                </a:lnTo>
                <a:lnTo>
                  <a:pt x="8632" y="14622"/>
                </a:lnTo>
                <a:lnTo>
                  <a:pt x="10482" y="17368"/>
                </a:lnTo>
                <a:lnTo>
                  <a:pt x="12668" y="20151"/>
                </a:lnTo>
                <a:lnTo>
                  <a:pt x="15078" y="22959"/>
                </a:lnTo>
                <a:lnTo>
                  <a:pt x="17637" y="25784"/>
                </a:lnTo>
                <a:lnTo>
                  <a:pt x="23020" y="31462"/>
                </a:lnTo>
                <a:lnTo>
                  <a:pt x="37078" y="45724"/>
                </a:lnTo>
                <a:lnTo>
                  <a:pt x="39923" y="49533"/>
                </a:lnTo>
                <a:lnTo>
                  <a:pt x="42773" y="53977"/>
                </a:lnTo>
                <a:lnTo>
                  <a:pt x="45625" y="58844"/>
                </a:lnTo>
                <a:lnTo>
                  <a:pt x="49432" y="63042"/>
                </a:lnTo>
                <a:lnTo>
                  <a:pt x="53874" y="66793"/>
                </a:lnTo>
                <a:lnTo>
                  <a:pt x="58741" y="70246"/>
                </a:lnTo>
                <a:lnTo>
                  <a:pt x="61986" y="74454"/>
                </a:lnTo>
                <a:lnTo>
                  <a:pt x="64149" y="79163"/>
                </a:lnTo>
                <a:lnTo>
                  <a:pt x="65591" y="84208"/>
                </a:lnTo>
                <a:lnTo>
                  <a:pt x="67505" y="89476"/>
                </a:lnTo>
                <a:lnTo>
                  <a:pt x="69733" y="94893"/>
                </a:lnTo>
                <a:lnTo>
                  <a:pt x="72171" y="100410"/>
                </a:lnTo>
                <a:lnTo>
                  <a:pt x="74749" y="105040"/>
                </a:lnTo>
                <a:lnTo>
                  <a:pt x="77420" y="109079"/>
                </a:lnTo>
                <a:lnTo>
                  <a:pt x="80154" y="112725"/>
                </a:lnTo>
                <a:lnTo>
                  <a:pt x="82928" y="116107"/>
                </a:lnTo>
                <a:lnTo>
                  <a:pt x="85731" y="119315"/>
                </a:lnTo>
                <a:lnTo>
                  <a:pt x="88551" y="122406"/>
                </a:lnTo>
                <a:lnTo>
                  <a:pt x="94226" y="128380"/>
                </a:lnTo>
                <a:lnTo>
                  <a:pt x="105629" y="139977"/>
                </a:lnTo>
                <a:lnTo>
                  <a:pt x="107532" y="142848"/>
                </a:lnTo>
                <a:lnTo>
                  <a:pt x="108800" y="145715"/>
                </a:lnTo>
                <a:lnTo>
                  <a:pt x="109646" y="148578"/>
                </a:lnTo>
                <a:lnTo>
                  <a:pt x="111162" y="151440"/>
                </a:lnTo>
                <a:lnTo>
                  <a:pt x="113126" y="154300"/>
                </a:lnTo>
                <a:lnTo>
                  <a:pt x="118570" y="161183"/>
                </a:lnTo>
                <a:lnTo>
                  <a:pt x="119969" y="161748"/>
                </a:lnTo>
                <a:lnTo>
                  <a:pt x="121854" y="162125"/>
                </a:lnTo>
                <a:lnTo>
                  <a:pt x="124064" y="162376"/>
                </a:lnTo>
                <a:lnTo>
                  <a:pt x="125537" y="163495"/>
                </a:lnTo>
                <a:lnTo>
                  <a:pt x="126519" y="165194"/>
                </a:lnTo>
                <a:lnTo>
                  <a:pt x="128482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91"/>
          <p:cNvSpPr/>
          <p:nvPr/>
        </p:nvSpPr>
        <p:spPr>
          <a:xfrm>
            <a:off x="3509009" y="2794635"/>
            <a:ext cx="325221" cy="315948"/>
          </a:xfrm>
          <a:custGeom>
            <a:avLst/>
            <a:gdLst/>
            <a:ahLst/>
            <a:cxnLst/>
            <a:rect l="0" t="0" r="0" b="0"/>
            <a:pathLst>
              <a:path w="325221" h="315948">
                <a:moveTo>
                  <a:pt x="0" y="0"/>
                </a:moveTo>
                <a:lnTo>
                  <a:pt x="0" y="8219"/>
                </a:lnTo>
                <a:lnTo>
                  <a:pt x="4552" y="17569"/>
                </a:lnTo>
                <a:lnTo>
                  <a:pt x="9325" y="24636"/>
                </a:lnTo>
                <a:lnTo>
                  <a:pt x="11932" y="27854"/>
                </a:lnTo>
                <a:lnTo>
                  <a:pt x="13670" y="31904"/>
                </a:lnTo>
                <a:lnTo>
                  <a:pt x="15601" y="41484"/>
                </a:lnTo>
                <a:lnTo>
                  <a:pt x="18021" y="46706"/>
                </a:lnTo>
                <a:lnTo>
                  <a:pt x="21539" y="52092"/>
                </a:lnTo>
                <a:lnTo>
                  <a:pt x="25789" y="57588"/>
                </a:lnTo>
                <a:lnTo>
                  <a:pt x="28623" y="63157"/>
                </a:lnTo>
                <a:lnTo>
                  <a:pt x="30512" y="68774"/>
                </a:lnTo>
                <a:lnTo>
                  <a:pt x="31772" y="74424"/>
                </a:lnTo>
                <a:lnTo>
                  <a:pt x="33564" y="80096"/>
                </a:lnTo>
                <a:lnTo>
                  <a:pt x="35711" y="85782"/>
                </a:lnTo>
                <a:lnTo>
                  <a:pt x="38095" y="91478"/>
                </a:lnTo>
                <a:lnTo>
                  <a:pt x="40637" y="97180"/>
                </a:lnTo>
                <a:lnTo>
                  <a:pt x="46001" y="108596"/>
                </a:lnTo>
                <a:lnTo>
                  <a:pt x="48765" y="115260"/>
                </a:lnTo>
                <a:lnTo>
                  <a:pt x="51560" y="122560"/>
                </a:lnTo>
                <a:lnTo>
                  <a:pt x="54376" y="130284"/>
                </a:lnTo>
                <a:lnTo>
                  <a:pt x="57206" y="137338"/>
                </a:lnTo>
                <a:lnTo>
                  <a:pt x="60045" y="143946"/>
                </a:lnTo>
                <a:lnTo>
                  <a:pt x="62890" y="150256"/>
                </a:lnTo>
                <a:lnTo>
                  <a:pt x="65739" y="157321"/>
                </a:lnTo>
                <a:lnTo>
                  <a:pt x="71445" y="172790"/>
                </a:lnTo>
                <a:lnTo>
                  <a:pt x="74300" y="179963"/>
                </a:lnTo>
                <a:lnTo>
                  <a:pt x="77156" y="186651"/>
                </a:lnTo>
                <a:lnTo>
                  <a:pt x="80013" y="193014"/>
                </a:lnTo>
                <a:lnTo>
                  <a:pt x="81917" y="199160"/>
                </a:lnTo>
                <a:lnTo>
                  <a:pt x="83186" y="205164"/>
                </a:lnTo>
                <a:lnTo>
                  <a:pt x="84033" y="211071"/>
                </a:lnTo>
                <a:lnTo>
                  <a:pt x="86502" y="217866"/>
                </a:lnTo>
                <a:lnTo>
                  <a:pt x="90053" y="225254"/>
                </a:lnTo>
                <a:lnTo>
                  <a:pt x="98127" y="240130"/>
                </a:lnTo>
                <a:lnTo>
                  <a:pt x="104890" y="253092"/>
                </a:lnTo>
                <a:lnTo>
                  <a:pt x="108530" y="262662"/>
                </a:lnTo>
                <a:lnTo>
                  <a:pt x="111101" y="271044"/>
                </a:lnTo>
                <a:lnTo>
                  <a:pt x="113120" y="275946"/>
                </a:lnTo>
                <a:lnTo>
                  <a:pt x="116951" y="285520"/>
                </a:lnTo>
                <a:lnTo>
                  <a:pt x="118654" y="292950"/>
                </a:lnTo>
                <a:lnTo>
                  <a:pt x="120060" y="295312"/>
                </a:lnTo>
                <a:lnTo>
                  <a:pt x="121950" y="296887"/>
                </a:lnTo>
                <a:lnTo>
                  <a:pt x="124163" y="297937"/>
                </a:lnTo>
                <a:lnTo>
                  <a:pt x="125638" y="299590"/>
                </a:lnTo>
                <a:lnTo>
                  <a:pt x="126621" y="301644"/>
                </a:lnTo>
                <a:lnTo>
                  <a:pt x="128578" y="308574"/>
                </a:lnTo>
                <a:lnTo>
                  <a:pt x="128585" y="304048"/>
                </a:lnTo>
                <a:lnTo>
                  <a:pt x="127634" y="301759"/>
                </a:lnTo>
                <a:lnTo>
                  <a:pt x="122696" y="293985"/>
                </a:lnTo>
                <a:lnTo>
                  <a:pt x="121207" y="288458"/>
                </a:lnTo>
                <a:lnTo>
                  <a:pt x="120368" y="279990"/>
                </a:lnTo>
                <a:lnTo>
                  <a:pt x="120120" y="271449"/>
                </a:lnTo>
                <a:lnTo>
                  <a:pt x="120025" y="246935"/>
                </a:lnTo>
                <a:lnTo>
                  <a:pt x="120974" y="243681"/>
                </a:lnTo>
                <a:lnTo>
                  <a:pt x="124569" y="237525"/>
                </a:lnTo>
                <a:lnTo>
                  <a:pt x="126802" y="229074"/>
                </a:lnTo>
                <a:lnTo>
                  <a:pt x="127397" y="224153"/>
                </a:lnTo>
                <a:lnTo>
                  <a:pt x="128746" y="219920"/>
                </a:lnTo>
                <a:lnTo>
                  <a:pt x="132786" y="212677"/>
                </a:lnTo>
                <a:lnTo>
                  <a:pt x="140415" y="203244"/>
                </a:lnTo>
                <a:lnTo>
                  <a:pt x="148449" y="197328"/>
                </a:lnTo>
                <a:lnTo>
                  <a:pt x="158371" y="191524"/>
                </a:lnTo>
                <a:lnTo>
                  <a:pt x="169130" y="185769"/>
                </a:lnTo>
                <a:lnTo>
                  <a:pt x="177722" y="180036"/>
                </a:lnTo>
                <a:lnTo>
                  <a:pt x="181346" y="177174"/>
                </a:lnTo>
                <a:lnTo>
                  <a:pt x="185667" y="175266"/>
                </a:lnTo>
                <a:lnTo>
                  <a:pt x="195549" y="173146"/>
                </a:lnTo>
                <a:lnTo>
                  <a:pt x="200851" y="171628"/>
                </a:lnTo>
                <a:lnTo>
                  <a:pt x="206291" y="169664"/>
                </a:lnTo>
                <a:lnTo>
                  <a:pt x="211822" y="167401"/>
                </a:lnTo>
                <a:lnTo>
                  <a:pt x="217415" y="166846"/>
                </a:lnTo>
                <a:lnTo>
                  <a:pt x="223049" y="167428"/>
                </a:lnTo>
                <a:lnTo>
                  <a:pt x="228710" y="168769"/>
                </a:lnTo>
                <a:lnTo>
                  <a:pt x="234388" y="169662"/>
                </a:lnTo>
                <a:lnTo>
                  <a:pt x="240079" y="170258"/>
                </a:lnTo>
                <a:lnTo>
                  <a:pt x="250530" y="170920"/>
                </a:lnTo>
                <a:lnTo>
                  <a:pt x="258350" y="171214"/>
                </a:lnTo>
                <a:lnTo>
                  <a:pt x="267540" y="173885"/>
                </a:lnTo>
                <a:lnTo>
                  <a:pt x="277022" y="178247"/>
                </a:lnTo>
                <a:lnTo>
                  <a:pt x="284411" y="183361"/>
                </a:lnTo>
                <a:lnTo>
                  <a:pt x="293410" y="191348"/>
                </a:lnTo>
                <a:lnTo>
                  <a:pt x="306647" y="204016"/>
                </a:lnTo>
                <a:lnTo>
                  <a:pt x="319653" y="216829"/>
                </a:lnTo>
                <a:lnTo>
                  <a:pt x="321687" y="220752"/>
                </a:lnTo>
                <a:lnTo>
                  <a:pt x="323947" y="230192"/>
                </a:lnTo>
                <a:lnTo>
                  <a:pt x="324952" y="238197"/>
                </a:lnTo>
                <a:lnTo>
                  <a:pt x="325220" y="241666"/>
                </a:lnTo>
                <a:lnTo>
                  <a:pt x="322978" y="250599"/>
                </a:lnTo>
                <a:lnTo>
                  <a:pt x="318806" y="259967"/>
                </a:lnTo>
                <a:lnTo>
                  <a:pt x="313777" y="267306"/>
                </a:lnTo>
                <a:lnTo>
                  <a:pt x="305590" y="276792"/>
                </a:lnTo>
                <a:lnTo>
                  <a:pt x="297426" y="282721"/>
                </a:lnTo>
                <a:lnTo>
                  <a:pt x="288399" y="288531"/>
                </a:lnTo>
                <a:lnTo>
                  <a:pt x="281213" y="294288"/>
                </a:lnTo>
                <a:lnTo>
                  <a:pt x="272304" y="300022"/>
                </a:lnTo>
                <a:lnTo>
                  <a:pt x="267261" y="302885"/>
                </a:lnTo>
                <a:lnTo>
                  <a:pt x="261994" y="304793"/>
                </a:lnTo>
                <a:lnTo>
                  <a:pt x="256578" y="306065"/>
                </a:lnTo>
                <a:lnTo>
                  <a:pt x="246433" y="307479"/>
                </a:lnTo>
                <a:lnTo>
                  <a:pt x="238749" y="308107"/>
                </a:lnTo>
                <a:lnTo>
                  <a:pt x="235366" y="309227"/>
                </a:lnTo>
                <a:lnTo>
                  <a:pt x="229067" y="313011"/>
                </a:lnTo>
                <a:lnTo>
                  <a:pt x="220553" y="315329"/>
                </a:lnTo>
                <a:lnTo>
                  <a:pt x="215616" y="315947"/>
                </a:lnTo>
                <a:lnTo>
                  <a:pt x="212324" y="315406"/>
                </a:lnTo>
                <a:lnTo>
                  <a:pt x="210129" y="314093"/>
                </a:lnTo>
                <a:lnTo>
                  <a:pt x="208666" y="312265"/>
                </a:lnTo>
                <a:lnTo>
                  <a:pt x="205786" y="311047"/>
                </a:lnTo>
                <a:lnTo>
                  <a:pt x="197506" y="309693"/>
                </a:lnTo>
                <a:lnTo>
                  <a:pt x="189403" y="308824"/>
                </a:lnTo>
                <a:lnTo>
                  <a:pt x="184827" y="308705"/>
                </a:lnTo>
                <a:lnTo>
                  <a:pt x="177078" y="306112"/>
                </a:lnTo>
                <a:lnTo>
                  <a:pt x="165683" y="301237"/>
                </a:lnTo>
                <a:lnTo>
                  <a:pt x="161585" y="300571"/>
                </a:lnTo>
                <a:lnTo>
                  <a:pt x="154305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92"/>
          <p:cNvSpPr/>
          <p:nvPr/>
        </p:nvSpPr>
        <p:spPr>
          <a:xfrm>
            <a:off x="3954779" y="2948940"/>
            <a:ext cx="257176" cy="145733"/>
          </a:xfrm>
          <a:custGeom>
            <a:avLst/>
            <a:gdLst/>
            <a:ahLst/>
            <a:cxnLst/>
            <a:rect l="0" t="0" r="0" b="0"/>
            <a:pathLst>
              <a:path w="257176" h="145733">
                <a:moveTo>
                  <a:pt x="0" y="8572"/>
                </a:moveTo>
                <a:lnTo>
                  <a:pt x="7382" y="8572"/>
                </a:lnTo>
                <a:lnTo>
                  <a:pt x="12771" y="4021"/>
                </a:lnTo>
                <a:lnTo>
                  <a:pt x="15182" y="2680"/>
                </a:lnTo>
                <a:lnTo>
                  <a:pt x="20400" y="1191"/>
                </a:lnTo>
                <a:lnTo>
                  <a:pt x="25895" y="529"/>
                </a:lnTo>
                <a:lnTo>
                  <a:pt x="31512" y="235"/>
                </a:lnTo>
                <a:lnTo>
                  <a:pt x="37183" y="104"/>
                </a:lnTo>
                <a:lnTo>
                  <a:pt x="79658" y="0"/>
                </a:lnTo>
                <a:lnTo>
                  <a:pt x="82633" y="953"/>
                </a:lnTo>
                <a:lnTo>
                  <a:pt x="88479" y="4551"/>
                </a:lnTo>
                <a:lnTo>
                  <a:pt x="91371" y="6844"/>
                </a:lnTo>
                <a:lnTo>
                  <a:pt x="94251" y="9325"/>
                </a:lnTo>
                <a:lnTo>
                  <a:pt x="101168" y="15600"/>
                </a:lnTo>
                <a:lnTo>
                  <a:pt x="110102" y="24390"/>
                </a:lnTo>
                <a:lnTo>
                  <a:pt x="110549" y="25785"/>
                </a:lnTo>
                <a:lnTo>
                  <a:pt x="111046" y="29875"/>
                </a:lnTo>
                <a:lnTo>
                  <a:pt x="111365" y="34370"/>
                </a:lnTo>
                <a:lnTo>
                  <a:pt x="111408" y="38453"/>
                </a:lnTo>
                <a:lnTo>
                  <a:pt x="110467" y="39923"/>
                </a:lnTo>
                <a:lnTo>
                  <a:pt x="108888" y="40903"/>
                </a:lnTo>
                <a:lnTo>
                  <a:pt x="104059" y="42475"/>
                </a:lnTo>
                <a:lnTo>
                  <a:pt x="103663" y="43557"/>
                </a:lnTo>
                <a:lnTo>
                  <a:pt x="103222" y="47298"/>
                </a:lnTo>
                <a:lnTo>
                  <a:pt x="102153" y="48677"/>
                </a:lnTo>
                <a:lnTo>
                  <a:pt x="100487" y="49596"/>
                </a:lnTo>
                <a:lnTo>
                  <a:pt x="95521" y="51071"/>
                </a:lnTo>
                <a:lnTo>
                  <a:pt x="95113" y="52145"/>
                </a:lnTo>
                <a:lnTo>
                  <a:pt x="94660" y="55878"/>
                </a:lnTo>
                <a:lnTo>
                  <a:pt x="94330" y="59645"/>
                </a:lnTo>
                <a:lnTo>
                  <a:pt x="94307" y="64451"/>
                </a:lnTo>
                <a:lnTo>
                  <a:pt x="93352" y="65827"/>
                </a:lnTo>
                <a:lnTo>
                  <a:pt x="91762" y="66744"/>
                </a:lnTo>
                <a:lnTo>
                  <a:pt x="89750" y="67356"/>
                </a:lnTo>
                <a:lnTo>
                  <a:pt x="88409" y="68717"/>
                </a:lnTo>
                <a:lnTo>
                  <a:pt x="87514" y="70576"/>
                </a:lnTo>
                <a:lnTo>
                  <a:pt x="86918" y="72768"/>
                </a:lnTo>
                <a:lnTo>
                  <a:pt x="86520" y="75182"/>
                </a:lnTo>
                <a:lnTo>
                  <a:pt x="86256" y="77744"/>
                </a:lnTo>
                <a:lnTo>
                  <a:pt x="85830" y="84148"/>
                </a:lnTo>
                <a:lnTo>
                  <a:pt x="83232" y="87564"/>
                </a:lnTo>
                <a:lnTo>
                  <a:pt x="81206" y="89808"/>
                </a:lnTo>
                <a:lnTo>
                  <a:pt x="76414" y="94842"/>
                </a:lnTo>
                <a:lnTo>
                  <a:pt x="64488" y="106950"/>
                </a:lnTo>
                <a:lnTo>
                  <a:pt x="62995" y="109400"/>
                </a:lnTo>
                <a:lnTo>
                  <a:pt x="61999" y="111986"/>
                </a:lnTo>
                <a:lnTo>
                  <a:pt x="61336" y="114662"/>
                </a:lnTo>
                <a:lnTo>
                  <a:pt x="59941" y="116446"/>
                </a:lnTo>
                <a:lnTo>
                  <a:pt x="58058" y="117636"/>
                </a:lnTo>
                <a:lnTo>
                  <a:pt x="55851" y="118429"/>
                </a:lnTo>
                <a:lnTo>
                  <a:pt x="54378" y="119910"/>
                </a:lnTo>
                <a:lnTo>
                  <a:pt x="53398" y="121850"/>
                </a:lnTo>
                <a:lnTo>
                  <a:pt x="52744" y="124095"/>
                </a:lnTo>
                <a:lnTo>
                  <a:pt x="51355" y="125593"/>
                </a:lnTo>
                <a:lnTo>
                  <a:pt x="49477" y="126591"/>
                </a:lnTo>
                <a:lnTo>
                  <a:pt x="44169" y="128193"/>
                </a:lnTo>
                <a:lnTo>
                  <a:pt x="43734" y="129277"/>
                </a:lnTo>
                <a:lnTo>
                  <a:pt x="43250" y="133021"/>
                </a:lnTo>
                <a:lnTo>
                  <a:pt x="42866" y="137128"/>
                </a:lnTo>
                <a:lnTo>
                  <a:pt x="42864" y="141701"/>
                </a:lnTo>
                <a:lnTo>
                  <a:pt x="43816" y="143045"/>
                </a:lnTo>
                <a:lnTo>
                  <a:pt x="45403" y="143940"/>
                </a:lnTo>
                <a:lnTo>
                  <a:pt x="49707" y="144936"/>
                </a:lnTo>
                <a:lnTo>
                  <a:pt x="57691" y="145575"/>
                </a:lnTo>
                <a:lnTo>
                  <a:pt x="64101" y="145701"/>
                </a:lnTo>
                <a:lnTo>
                  <a:pt x="117565" y="145732"/>
                </a:lnTo>
                <a:lnTo>
                  <a:pt x="123144" y="144780"/>
                </a:lnTo>
                <a:lnTo>
                  <a:pt x="128769" y="143192"/>
                </a:lnTo>
                <a:lnTo>
                  <a:pt x="134424" y="141181"/>
                </a:lnTo>
                <a:lnTo>
                  <a:pt x="141051" y="139841"/>
                </a:lnTo>
                <a:lnTo>
                  <a:pt x="148327" y="138947"/>
                </a:lnTo>
                <a:lnTo>
                  <a:pt x="156035" y="138351"/>
                </a:lnTo>
                <a:lnTo>
                  <a:pt x="163078" y="137954"/>
                </a:lnTo>
                <a:lnTo>
                  <a:pt x="175985" y="137512"/>
                </a:lnTo>
                <a:lnTo>
                  <a:pt x="203045" y="137206"/>
                </a:lnTo>
                <a:lnTo>
                  <a:pt x="257175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93"/>
          <p:cNvSpPr/>
          <p:nvPr/>
        </p:nvSpPr>
        <p:spPr>
          <a:xfrm>
            <a:off x="2257431" y="2631758"/>
            <a:ext cx="248597" cy="608648"/>
          </a:xfrm>
          <a:custGeom>
            <a:avLst/>
            <a:gdLst/>
            <a:ahLst/>
            <a:cxnLst/>
            <a:rect l="0" t="0" r="0" b="0"/>
            <a:pathLst>
              <a:path w="248597" h="608648">
                <a:moveTo>
                  <a:pt x="128581" y="8572"/>
                </a:moveTo>
                <a:lnTo>
                  <a:pt x="128581" y="0"/>
                </a:lnTo>
                <a:lnTo>
                  <a:pt x="128581" y="11931"/>
                </a:lnTo>
                <a:lnTo>
                  <a:pt x="127628" y="14621"/>
                </a:lnTo>
                <a:lnTo>
                  <a:pt x="119256" y="28323"/>
                </a:lnTo>
                <a:lnTo>
                  <a:pt x="113959" y="38305"/>
                </a:lnTo>
                <a:lnTo>
                  <a:pt x="108430" y="49091"/>
                </a:lnTo>
                <a:lnTo>
                  <a:pt x="104669" y="54635"/>
                </a:lnTo>
                <a:lnTo>
                  <a:pt x="100258" y="60236"/>
                </a:lnTo>
                <a:lnTo>
                  <a:pt x="95411" y="65874"/>
                </a:lnTo>
                <a:lnTo>
                  <a:pt x="92180" y="71538"/>
                </a:lnTo>
                <a:lnTo>
                  <a:pt x="84455" y="94317"/>
                </a:lnTo>
                <a:lnTo>
                  <a:pt x="79442" y="106688"/>
                </a:lnTo>
                <a:lnTo>
                  <a:pt x="74039" y="121711"/>
                </a:lnTo>
                <a:lnTo>
                  <a:pt x="68463" y="135374"/>
                </a:lnTo>
                <a:lnTo>
                  <a:pt x="62809" y="148748"/>
                </a:lnTo>
                <a:lnTo>
                  <a:pt x="57122" y="164217"/>
                </a:lnTo>
                <a:lnTo>
                  <a:pt x="48565" y="188991"/>
                </a:lnTo>
                <a:lnTo>
                  <a:pt x="42853" y="203376"/>
                </a:lnTo>
                <a:lnTo>
                  <a:pt x="37140" y="217071"/>
                </a:lnTo>
                <a:lnTo>
                  <a:pt x="31425" y="232683"/>
                </a:lnTo>
                <a:lnTo>
                  <a:pt x="22853" y="257537"/>
                </a:lnTo>
                <a:lnTo>
                  <a:pt x="19043" y="265989"/>
                </a:lnTo>
                <a:lnTo>
                  <a:pt x="14598" y="274481"/>
                </a:lnTo>
                <a:lnTo>
                  <a:pt x="9730" y="282999"/>
                </a:lnTo>
                <a:lnTo>
                  <a:pt x="4321" y="297544"/>
                </a:lnTo>
                <a:lnTo>
                  <a:pt x="1917" y="311311"/>
                </a:lnTo>
                <a:lnTo>
                  <a:pt x="848" y="326955"/>
                </a:lnTo>
                <a:lnTo>
                  <a:pt x="373" y="343433"/>
                </a:lnTo>
                <a:lnTo>
                  <a:pt x="8" y="405608"/>
                </a:lnTo>
                <a:lnTo>
                  <a:pt x="0" y="421252"/>
                </a:lnTo>
                <a:lnTo>
                  <a:pt x="2537" y="435190"/>
                </a:lnTo>
                <a:lnTo>
                  <a:pt x="5886" y="447735"/>
                </a:lnTo>
                <a:lnTo>
                  <a:pt x="8725" y="465507"/>
                </a:lnTo>
                <a:lnTo>
                  <a:pt x="15175" y="482838"/>
                </a:lnTo>
                <a:lnTo>
                  <a:pt x="20393" y="494312"/>
                </a:lnTo>
                <a:lnTo>
                  <a:pt x="24071" y="500038"/>
                </a:lnTo>
                <a:lnTo>
                  <a:pt x="28427" y="505761"/>
                </a:lnTo>
                <a:lnTo>
                  <a:pt x="33237" y="511481"/>
                </a:lnTo>
                <a:lnTo>
                  <a:pt x="37396" y="517200"/>
                </a:lnTo>
                <a:lnTo>
                  <a:pt x="44557" y="528634"/>
                </a:lnTo>
                <a:lnTo>
                  <a:pt x="50914" y="537525"/>
                </a:lnTo>
                <a:lnTo>
                  <a:pt x="57867" y="545605"/>
                </a:lnTo>
                <a:lnTo>
                  <a:pt x="67308" y="555545"/>
                </a:lnTo>
                <a:lnTo>
                  <a:pt x="78782" y="567301"/>
                </a:lnTo>
                <a:lnTo>
                  <a:pt x="82999" y="570606"/>
                </a:lnTo>
                <a:lnTo>
                  <a:pt x="87716" y="573761"/>
                </a:lnTo>
                <a:lnTo>
                  <a:pt x="92765" y="576817"/>
                </a:lnTo>
                <a:lnTo>
                  <a:pt x="98036" y="578854"/>
                </a:lnTo>
                <a:lnTo>
                  <a:pt x="103455" y="580212"/>
                </a:lnTo>
                <a:lnTo>
                  <a:pt x="108973" y="581118"/>
                </a:lnTo>
                <a:lnTo>
                  <a:pt x="114556" y="582674"/>
                </a:lnTo>
                <a:lnTo>
                  <a:pt x="120184" y="584664"/>
                </a:lnTo>
                <a:lnTo>
                  <a:pt x="125840" y="586943"/>
                </a:lnTo>
                <a:lnTo>
                  <a:pt x="131516" y="588463"/>
                </a:lnTo>
                <a:lnTo>
                  <a:pt x="137205" y="589476"/>
                </a:lnTo>
                <a:lnTo>
                  <a:pt x="142903" y="590151"/>
                </a:lnTo>
                <a:lnTo>
                  <a:pt x="148607" y="590601"/>
                </a:lnTo>
                <a:lnTo>
                  <a:pt x="154314" y="590901"/>
                </a:lnTo>
                <a:lnTo>
                  <a:pt x="160024" y="591102"/>
                </a:lnTo>
                <a:lnTo>
                  <a:pt x="164783" y="592187"/>
                </a:lnTo>
                <a:lnTo>
                  <a:pt x="168908" y="593864"/>
                </a:lnTo>
                <a:lnTo>
                  <a:pt x="172611" y="595934"/>
                </a:lnTo>
                <a:lnTo>
                  <a:pt x="176984" y="597314"/>
                </a:lnTo>
                <a:lnTo>
                  <a:pt x="181805" y="598234"/>
                </a:lnTo>
                <a:lnTo>
                  <a:pt x="186924" y="598847"/>
                </a:lnTo>
                <a:lnTo>
                  <a:pt x="192241" y="599256"/>
                </a:lnTo>
                <a:lnTo>
                  <a:pt x="197691" y="599529"/>
                </a:lnTo>
                <a:lnTo>
                  <a:pt x="211923" y="599913"/>
                </a:lnTo>
                <a:lnTo>
                  <a:pt x="229816" y="600042"/>
                </a:lnTo>
                <a:lnTo>
                  <a:pt x="234171" y="601005"/>
                </a:lnTo>
                <a:lnTo>
                  <a:pt x="238027" y="602600"/>
                </a:lnTo>
                <a:lnTo>
                  <a:pt x="248596" y="6086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94"/>
          <p:cNvSpPr/>
          <p:nvPr/>
        </p:nvSpPr>
        <p:spPr>
          <a:xfrm>
            <a:off x="4211954" y="2640330"/>
            <a:ext cx="291314" cy="505778"/>
          </a:xfrm>
          <a:custGeom>
            <a:avLst/>
            <a:gdLst/>
            <a:ahLst/>
            <a:cxnLst/>
            <a:rect l="0" t="0" r="0" b="0"/>
            <a:pathLst>
              <a:path w="291314" h="505778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0"/>
                </a:lnTo>
                <a:lnTo>
                  <a:pt x="9325" y="10582"/>
                </a:lnTo>
                <a:lnTo>
                  <a:pt x="11932" y="12770"/>
                </a:lnTo>
                <a:lnTo>
                  <a:pt x="14622" y="14228"/>
                </a:lnTo>
                <a:lnTo>
                  <a:pt x="23912" y="17233"/>
                </a:lnTo>
                <a:lnTo>
                  <a:pt x="28324" y="19109"/>
                </a:lnTo>
                <a:lnTo>
                  <a:pt x="38306" y="23732"/>
                </a:lnTo>
                <a:lnTo>
                  <a:pt x="65875" y="37262"/>
                </a:lnTo>
                <a:lnTo>
                  <a:pt x="71540" y="41034"/>
                </a:lnTo>
                <a:lnTo>
                  <a:pt x="77221" y="45453"/>
                </a:lnTo>
                <a:lnTo>
                  <a:pt x="82913" y="50304"/>
                </a:lnTo>
                <a:lnTo>
                  <a:pt x="89566" y="54491"/>
                </a:lnTo>
                <a:lnTo>
                  <a:pt x="96858" y="58235"/>
                </a:lnTo>
                <a:lnTo>
                  <a:pt x="104577" y="61683"/>
                </a:lnTo>
                <a:lnTo>
                  <a:pt x="111628" y="65887"/>
                </a:lnTo>
                <a:lnTo>
                  <a:pt x="118234" y="70595"/>
                </a:lnTo>
                <a:lnTo>
                  <a:pt x="124543" y="75638"/>
                </a:lnTo>
                <a:lnTo>
                  <a:pt x="131606" y="80905"/>
                </a:lnTo>
                <a:lnTo>
                  <a:pt x="147074" y="91838"/>
                </a:lnTo>
                <a:lnTo>
                  <a:pt x="155200" y="96467"/>
                </a:lnTo>
                <a:lnTo>
                  <a:pt x="163475" y="100506"/>
                </a:lnTo>
                <a:lnTo>
                  <a:pt x="171848" y="104152"/>
                </a:lnTo>
                <a:lnTo>
                  <a:pt x="179336" y="108487"/>
                </a:lnTo>
                <a:lnTo>
                  <a:pt x="186232" y="113282"/>
                </a:lnTo>
                <a:lnTo>
                  <a:pt x="192735" y="118384"/>
                </a:lnTo>
                <a:lnTo>
                  <a:pt x="199928" y="123690"/>
                </a:lnTo>
                <a:lnTo>
                  <a:pt x="215540" y="134665"/>
                </a:lnTo>
                <a:lnTo>
                  <a:pt x="222750" y="141212"/>
                </a:lnTo>
                <a:lnTo>
                  <a:pt x="229464" y="148434"/>
                </a:lnTo>
                <a:lnTo>
                  <a:pt x="235843" y="156105"/>
                </a:lnTo>
                <a:lnTo>
                  <a:pt x="242002" y="163125"/>
                </a:lnTo>
                <a:lnTo>
                  <a:pt x="248012" y="169710"/>
                </a:lnTo>
                <a:lnTo>
                  <a:pt x="253924" y="176005"/>
                </a:lnTo>
                <a:lnTo>
                  <a:pt x="258818" y="183059"/>
                </a:lnTo>
                <a:lnTo>
                  <a:pt x="266795" y="198517"/>
                </a:lnTo>
                <a:lnTo>
                  <a:pt x="276642" y="218734"/>
                </a:lnTo>
                <a:lnTo>
                  <a:pt x="282655" y="233422"/>
                </a:lnTo>
                <a:lnTo>
                  <a:pt x="285591" y="241340"/>
                </a:lnTo>
                <a:lnTo>
                  <a:pt x="287550" y="249476"/>
                </a:lnTo>
                <a:lnTo>
                  <a:pt x="288855" y="257757"/>
                </a:lnTo>
                <a:lnTo>
                  <a:pt x="289725" y="266135"/>
                </a:lnTo>
                <a:lnTo>
                  <a:pt x="290306" y="274578"/>
                </a:lnTo>
                <a:lnTo>
                  <a:pt x="290692" y="283065"/>
                </a:lnTo>
                <a:lnTo>
                  <a:pt x="291122" y="300114"/>
                </a:lnTo>
                <a:lnTo>
                  <a:pt x="291313" y="317216"/>
                </a:lnTo>
                <a:lnTo>
                  <a:pt x="288858" y="331802"/>
                </a:lnTo>
                <a:lnTo>
                  <a:pt x="283639" y="345587"/>
                </a:lnTo>
                <a:lnTo>
                  <a:pt x="274969" y="361239"/>
                </a:lnTo>
                <a:lnTo>
                  <a:pt x="267307" y="375181"/>
                </a:lnTo>
                <a:lnTo>
                  <a:pt x="259773" y="388679"/>
                </a:lnTo>
                <a:lnTo>
                  <a:pt x="245775" y="411391"/>
                </a:lnTo>
                <a:lnTo>
                  <a:pt x="238456" y="424458"/>
                </a:lnTo>
                <a:lnTo>
                  <a:pt x="229488" y="434075"/>
                </a:lnTo>
                <a:lnTo>
                  <a:pt x="224430" y="437973"/>
                </a:lnTo>
                <a:lnTo>
                  <a:pt x="216269" y="447385"/>
                </a:lnTo>
                <a:lnTo>
                  <a:pt x="212760" y="452561"/>
                </a:lnTo>
                <a:lnTo>
                  <a:pt x="203781" y="460853"/>
                </a:lnTo>
                <a:lnTo>
                  <a:pt x="198719" y="464398"/>
                </a:lnTo>
                <a:lnTo>
                  <a:pt x="190555" y="473416"/>
                </a:lnTo>
                <a:lnTo>
                  <a:pt x="183752" y="482822"/>
                </a:lnTo>
                <a:lnTo>
                  <a:pt x="175518" y="492520"/>
                </a:lnTo>
                <a:lnTo>
                  <a:pt x="167435" y="501139"/>
                </a:lnTo>
                <a:lnTo>
                  <a:pt x="164964" y="502685"/>
                </a:lnTo>
                <a:lnTo>
                  <a:pt x="155897" y="505370"/>
                </a:lnTo>
                <a:lnTo>
                  <a:pt x="147065" y="505741"/>
                </a:lnTo>
                <a:lnTo>
                  <a:pt x="137161" y="5057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95"/>
          <p:cNvSpPr/>
          <p:nvPr/>
        </p:nvSpPr>
        <p:spPr>
          <a:xfrm>
            <a:off x="4666297" y="2674620"/>
            <a:ext cx="394336" cy="401556"/>
          </a:xfrm>
          <a:custGeom>
            <a:avLst/>
            <a:gdLst/>
            <a:ahLst/>
            <a:cxnLst/>
            <a:rect l="0" t="0" r="0" b="0"/>
            <a:pathLst>
              <a:path w="394336" h="401556">
                <a:moveTo>
                  <a:pt x="0" y="0"/>
                </a:moveTo>
                <a:lnTo>
                  <a:pt x="0" y="87465"/>
                </a:lnTo>
                <a:lnTo>
                  <a:pt x="953" y="95457"/>
                </a:lnTo>
                <a:lnTo>
                  <a:pt x="2540" y="103643"/>
                </a:lnTo>
                <a:lnTo>
                  <a:pt x="4551" y="111958"/>
                </a:lnTo>
                <a:lnTo>
                  <a:pt x="5891" y="120358"/>
                </a:lnTo>
                <a:lnTo>
                  <a:pt x="6785" y="128816"/>
                </a:lnTo>
                <a:lnTo>
                  <a:pt x="7381" y="137312"/>
                </a:lnTo>
                <a:lnTo>
                  <a:pt x="8730" y="145834"/>
                </a:lnTo>
                <a:lnTo>
                  <a:pt x="10583" y="154373"/>
                </a:lnTo>
                <a:lnTo>
                  <a:pt x="12770" y="162922"/>
                </a:lnTo>
                <a:lnTo>
                  <a:pt x="14228" y="171480"/>
                </a:lnTo>
                <a:lnTo>
                  <a:pt x="15201" y="180042"/>
                </a:lnTo>
                <a:lnTo>
                  <a:pt x="15849" y="188608"/>
                </a:lnTo>
                <a:lnTo>
                  <a:pt x="17233" y="197176"/>
                </a:lnTo>
                <a:lnTo>
                  <a:pt x="19109" y="205746"/>
                </a:lnTo>
                <a:lnTo>
                  <a:pt x="21312" y="214316"/>
                </a:lnTo>
                <a:lnTo>
                  <a:pt x="22781" y="222887"/>
                </a:lnTo>
                <a:lnTo>
                  <a:pt x="23760" y="231459"/>
                </a:lnTo>
                <a:lnTo>
                  <a:pt x="24412" y="240031"/>
                </a:lnTo>
                <a:lnTo>
                  <a:pt x="25799" y="248603"/>
                </a:lnTo>
                <a:lnTo>
                  <a:pt x="27678" y="257175"/>
                </a:lnTo>
                <a:lnTo>
                  <a:pt x="29882" y="265747"/>
                </a:lnTo>
                <a:lnTo>
                  <a:pt x="32304" y="274320"/>
                </a:lnTo>
                <a:lnTo>
                  <a:pt x="37535" y="291465"/>
                </a:lnTo>
                <a:lnTo>
                  <a:pt x="39311" y="299085"/>
                </a:lnTo>
                <a:lnTo>
                  <a:pt x="40495" y="306070"/>
                </a:lnTo>
                <a:lnTo>
                  <a:pt x="41284" y="312631"/>
                </a:lnTo>
                <a:lnTo>
                  <a:pt x="42762" y="319863"/>
                </a:lnTo>
                <a:lnTo>
                  <a:pt x="44701" y="327542"/>
                </a:lnTo>
                <a:lnTo>
                  <a:pt x="46946" y="335519"/>
                </a:lnTo>
                <a:lnTo>
                  <a:pt x="49440" y="346922"/>
                </a:lnTo>
                <a:lnTo>
                  <a:pt x="51501" y="356117"/>
                </a:lnTo>
                <a:lnTo>
                  <a:pt x="55591" y="366554"/>
                </a:lnTo>
                <a:lnTo>
                  <a:pt x="58699" y="378589"/>
                </a:lnTo>
                <a:lnTo>
                  <a:pt x="61966" y="385114"/>
                </a:lnTo>
                <a:lnTo>
                  <a:pt x="67274" y="392513"/>
                </a:lnTo>
                <a:lnTo>
                  <a:pt x="67999" y="396065"/>
                </a:lnTo>
                <a:lnTo>
                  <a:pt x="68465" y="401555"/>
                </a:lnTo>
                <a:lnTo>
                  <a:pt x="68570" y="395407"/>
                </a:lnTo>
                <a:lnTo>
                  <a:pt x="67621" y="395050"/>
                </a:lnTo>
                <a:lnTo>
                  <a:pt x="64026" y="394652"/>
                </a:lnTo>
                <a:lnTo>
                  <a:pt x="62686" y="393594"/>
                </a:lnTo>
                <a:lnTo>
                  <a:pt x="61794" y="391936"/>
                </a:lnTo>
                <a:lnTo>
                  <a:pt x="60801" y="387554"/>
                </a:lnTo>
                <a:lnTo>
                  <a:pt x="60243" y="378779"/>
                </a:lnTo>
                <a:lnTo>
                  <a:pt x="60038" y="358337"/>
                </a:lnTo>
                <a:lnTo>
                  <a:pt x="60009" y="311348"/>
                </a:lnTo>
                <a:lnTo>
                  <a:pt x="62548" y="299984"/>
                </a:lnTo>
                <a:lnTo>
                  <a:pt x="66852" y="288584"/>
                </a:lnTo>
                <a:lnTo>
                  <a:pt x="71939" y="277167"/>
                </a:lnTo>
                <a:lnTo>
                  <a:pt x="77375" y="268283"/>
                </a:lnTo>
                <a:lnTo>
                  <a:pt x="82966" y="260206"/>
                </a:lnTo>
                <a:lnTo>
                  <a:pt x="88627" y="250267"/>
                </a:lnTo>
                <a:lnTo>
                  <a:pt x="96857" y="242039"/>
                </a:lnTo>
                <a:lnTo>
                  <a:pt x="105912" y="235208"/>
                </a:lnTo>
                <a:lnTo>
                  <a:pt x="116366" y="226007"/>
                </a:lnTo>
                <a:lnTo>
                  <a:pt x="122521" y="220145"/>
                </a:lnTo>
                <a:lnTo>
                  <a:pt x="126448" y="218200"/>
                </a:lnTo>
                <a:lnTo>
                  <a:pt x="135892" y="216040"/>
                </a:lnTo>
                <a:lnTo>
                  <a:pt x="146439" y="215080"/>
                </a:lnTo>
                <a:lnTo>
                  <a:pt x="151918" y="214824"/>
                </a:lnTo>
                <a:lnTo>
                  <a:pt x="156524" y="215606"/>
                </a:lnTo>
                <a:lnTo>
                  <a:pt x="164181" y="219015"/>
                </a:lnTo>
                <a:lnTo>
                  <a:pt x="173847" y="226289"/>
                </a:lnTo>
                <a:lnTo>
                  <a:pt x="185647" y="237280"/>
                </a:lnTo>
                <a:lnTo>
                  <a:pt x="191412" y="242935"/>
                </a:lnTo>
                <a:lnTo>
                  <a:pt x="197150" y="251164"/>
                </a:lnTo>
                <a:lnTo>
                  <a:pt x="200013" y="256025"/>
                </a:lnTo>
                <a:lnTo>
                  <a:pt x="201922" y="262123"/>
                </a:lnTo>
                <a:lnTo>
                  <a:pt x="203195" y="269046"/>
                </a:lnTo>
                <a:lnTo>
                  <a:pt x="204043" y="276519"/>
                </a:lnTo>
                <a:lnTo>
                  <a:pt x="204609" y="283406"/>
                </a:lnTo>
                <a:lnTo>
                  <a:pt x="204986" y="289902"/>
                </a:lnTo>
                <a:lnTo>
                  <a:pt x="205237" y="296138"/>
                </a:lnTo>
                <a:lnTo>
                  <a:pt x="202977" y="308147"/>
                </a:lnTo>
                <a:lnTo>
                  <a:pt x="199749" y="319834"/>
                </a:lnTo>
                <a:lnTo>
                  <a:pt x="198315" y="331378"/>
                </a:lnTo>
                <a:lnTo>
                  <a:pt x="197678" y="342859"/>
                </a:lnTo>
                <a:lnTo>
                  <a:pt x="197508" y="348588"/>
                </a:lnTo>
                <a:lnTo>
                  <a:pt x="199859" y="360032"/>
                </a:lnTo>
                <a:lnTo>
                  <a:pt x="203126" y="370517"/>
                </a:lnTo>
                <a:lnTo>
                  <a:pt x="204578" y="378351"/>
                </a:lnTo>
                <a:lnTo>
                  <a:pt x="207764" y="385008"/>
                </a:lnTo>
                <a:lnTo>
                  <a:pt x="209947" y="388117"/>
                </a:lnTo>
                <a:lnTo>
                  <a:pt x="212355" y="390190"/>
                </a:lnTo>
                <a:lnTo>
                  <a:pt x="214912" y="391571"/>
                </a:lnTo>
                <a:lnTo>
                  <a:pt x="220294" y="393107"/>
                </a:lnTo>
                <a:lnTo>
                  <a:pt x="229632" y="393971"/>
                </a:lnTo>
                <a:lnTo>
                  <a:pt x="238901" y="394173"/>
                </a:lnTo>
                <a:lnTo>
                  <a:pt x="244992" y="393274"/>
                </a:lnTo>
                <a:lnTo>
                  <a:pt x="251911" y="391723"/>
                </a:lnTo>
                <a:lnTo>
                  <a:pt x="259381" y="389736"/>
                </a:lnTo>
                <a:lnTo>
                  <a:pt x="266265" y="388411"/>
                </a:lnTo>
                <a:lnTo>
                  <a:pt x="272760" y="387528"/>
                </a:lnTo>
                <a:lnTo>
                  <a:pt x="285056" y="385595"/>
                </a:lnTo>
                <a:lnTo>
                  <a:pt x="296872" y="381560"/>
                </a:lnTo>
                <a:lnTo>
                  <a:pt x="318785" y="373934"/>
                </a:lnTo>
                <a:lnTo>
                  <a:pt x="325871" y="371209"/>
                </a:lnTo>
                <a:lnTo>
                  <a:pt x="332500" y="368440"/>
                </a:lnTo>
                <a:lnTo>
                  <a:pt x="338824" y="365641"/>
                </a:lnTo>
                <a:lnTo>
                  <a:pt x="345897" y="362823"/>
                </a:lnTo>
                <a:lnTo>
                  <a:pt x="361377" y="357152"/>
                </a:lnTo>
                <a:lnTo>
                  <a:pt x="366648" y="354306"/>
                </a:lnTo>
                <a:lnTo>
                  <a:pt x="370162" y="351457"/>
                </a:lnTo>
                <a:lnTo>
                  <a:pt x="380353" y="340039"/>
                </a:lnTo>
                <a:lnTo>
                  <a:pt x="394335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96"/>
          <p:cNvSpPr/>
          <p:nvPr/>
        </p:nvSpPr>
        <p:spPr>
          <a:xfrm>
            <a:off x="1871662" y="2708910"/>
            <a:ext cx="119650" cy="257176"/>
          </a:xfrm>
          <a:custGeom>
            <a:avLst/>
            <a:gdLst/>
            <a:ahLst/>
            <a:cxnLst/>
            <a:rect l="0" t="0" r="0" b="0"/>
            <a:pathLst>
              <a:path w="119650" h="257176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8219" y="7380"/>
                </a:lnTo>
                <a:lnTo>
                  <a:pt x="10956" y="10583"/>
                </a:lnTo>
                <a:lnTo>
                  <a:pt x="13019" y="12770"/>
                </a:lnTo>
                <a:lnTo>
                  <a:pt x="14394" y="15181"/>
                </a:lnTo>
                <a:lnTo>
                  <a:pt x="17282" y="24077"/>
                </a:lnTo>
                <a:lnTo>
                  <a:pt x="19141" y="28434"/>
                </a:lnTo>
                <a:lnTo>
                  <a:pt x="21334" y="33243"/>
                </a:lnTo>
                <a:lnTo>
                  <a:pt x="23747" y="37402"/>
                </a:lnTo>
                <a:lnTo>
                  <a:pt x="26309" y="41127"/>
                </a:lnTo>
                <a:lnTo>
                  <a:pt x="28969" y="44563"/>
                </a:lnTo>
                <a:lnTo>
                  <a:pt x="31695" y="48759"/>
                </a:lnTo>
                <a:lnTo>
                  <a:pt x="34465" y="53460"/>
                </a:lnTo>
                <a:lnTo>
                  <a:pt x="37264" y="58500"/>
                </a:lnTo>
                <a:lnTo>
                  <a:pt x="39130" y="63765"/>
                </a:lnTo>
                <a:lnTo>
                  <a:pt x="40374" y="69180"/>
                </a:lnTo>
                <a:lnTo>
                  <a:pt x="41204" y="74695"/>
                </a:lnTo>
                <a:lnTo>
                  <a:pt x="42709" y="80276"/>
                </a:lnTo>
                <a:lnTo>
                  <a:pt x="44665" y="85902"/>
                </a:lnTo>
                <a:lnTo>
                  <a:pt x="46922" y="91558"/>
                </a:lnTo>
                <a:lnTo>
                  <a:pt x="49379" y="97234"/>
                </a:lnTo>
                <a:lnTo>
                  <a:pt x="54649" y="108620"/>
                </a:lnTo>
                <a:lnTo>
                  <a:pt x="57387" y="115275"/>
                </a:lnTo>
                <a:lnTo>
                  <a:pt x="60166" y="122570"/>
                </a:lnTo>
                <a:lnTo>
                  <a:pt x="62970" y="130291"/>
                </a:lnTo>
                <a:lnTo>
                  <a:pt x="65793" y="137343"/>
                </a:lnTo>
                <a:lnTo>
                  <a:pt x="68627" y="143949"/>
                </a:lnTo>
                <a:lnTo>
                  <a:pt x="71469" y="150259"/>
                </a:lnTo>
                <a:lnTo>
                  <a:pt x="73363" y="156370"/>
                </a:lnTo>
                <a:lnTo>
                  <a:pt x="74626" y="162349"/>
                </a:lnTo>
                <a:lnTo>
                  <a:pt x="75468" y="168240"/>
                </a:lnTo>
                <a:lnTo>
                  <a:pt x="76982" y="173120"/>
                </a:lnTo>
                <a:lnTo>
                  <a:pt x="78944" y="177326"/>
                </a:lnTo>
                <a:lnTo>
                  <a:pt x="81204" y="181082"/>
                </a:lnTo>
                <a:lnTo>
                  <a:pt x="82711" y="185491"/>
                </a:lnTo>
                <a:lnTo>
                  <a:pt x="83716" y="190336"/>
                </a:lnTo>
                <a:lnTo>
                  <a:pt x="84386" y="195470"/>
                </a:lnTo>
                <a:lnTo>
                  <a:pt x="85784" y="199846"/>
                </a:lnTo>
                <a:lnTo>
                  <a:pt x="87670" y="203715"/>
                </a:lnTo>
                <a:lnTo>
                  <a:pt x="89879" y="207248"/>
                </a:lnTo>
                <a:lnTo>
                  <a:pt x="92304" y="210555"/>
                </a:lnTo>
                <a:lnTo>
                  <a:pt x="94874" y="213712"/>
                </a:lnTo>
                <a:lnTo>
                  <a:pt x="97539" y="216770"/>
                </a:lnTo>
                <a:lnTo>
                  <a:pt x="100268" y="219761"/>
                </a:lnTo>
                <a:lnTo>
                  <a:pt x="105841" y="225624"/>
                </a:lnTo>
                <a:lnTo>
                  <a:pt x="107708" y="228521"/>
                </a:lnTo>
                <a:lnTo>
                  <a:pt x="109783" y="234280"/>
                </a:lnTo>
                <a:lnTo>
                  <a:pt x="110705" y="240014"/>
                </a:lnTo>
                <a:lnTo>
                  <a:pt x="110951" y="242877"/>
                </a:lnTo>
                <a:lnTo>
                  <a:pt x="112067" y="244785"/>
                </a:lnTo>
                <a:lnTo>
                  <a:pt x="113764" y="246057"/>
                </a:lnTo>
                <a:lnTo>
                  <a:pt x="115848" y="246906"/>
                </a:lnTo>
                <a:lnTo>
                  <a:pt x="117237" y="248424"/>
                </a:lnTo>
                <a:lnTo>
                  <a:pt x="118163" y="250388"/>
                </a:lnTo>
                <a:lnTo>
                  <a:pt x="119649" y="255834"/>
                </a:lnTo>
                <a:lnTo>
                  <a:pt x="118819" y="256281"/>
                </a:lnTo>
                <a:lnTo>
                  <a:pt x="115356" y="256777"/>
                </a:lnTo>
                <a:lnTo>
                  <a:pt x="111442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97"/>
          <p:cNvSpPr/>
          <p:nvPr/>
        </p:nvSpPr>
        <p:spPr>
          <a:xfrm>
            <a:off x="1725929" y="3008947"/>
            <a:ext cx="445772" cy="17143"/>
          </a:xfrm>
          <a:custGeom>
            <a:avLst/>
            <a:gdLst/>
            <a:ahLst/>
            <a:cxnLst/>
            <a:rect l="0" t="0" r="0" b="0"/>
            <a:pathLst>
              <a:path w="445772" h="17143">
                <a:moveTo>
                  <a:pt x="0" y="8573"/>
                </a:moveTo>
                <a:lnTo>
                  <a:pt x="12771" y="8573"/>
                </a:lnTo>
                <a:lnTo>
                  <a:pt x="16134" y="9525"/>
                </a:lnTo>
                <a:lnTo>
                  <a:pt x="20281" y="11113"/>
                </a:lnTo>
                <a:lnTo>
                  <a:pt x="24951" y="13123"/>
                </a:lnTo>
                <a:lnTo>
                  <a:pt x="29017" y="14464"/>
                </a:lnTo>
                <a:lnTo>
                  <a:pt x="32679" y="15358"/>
                </a:lnTo>
                <a:lnTo>
                  <a:pt x="36074" y="15953"/>
                </a:lnTo>
                <a:lnTo>
                  <a:pt x="40242" y="16351"/>
                </a:lnTo>
                <a:lnTo>
                  <a:pt x="49953" y="16792"/>
                </a:lnTo>
                <a:lnTo>
                  <a:pt x="66130" y="17040"/>
                </a:lnTo>
                <a:lnTo>
                  <a:pt x="141870" y="17142"/>
                </a:lnTo>
                <a:lnTo>
                  <a:pt x="151731" y="16191"/>
                </a:lnTo>
                <a:lnTo>
                  <a:pt x="161161" y="14604"/>
                </a:lnTo>
                <a:lnTo>
                  <a:pt x="170306" y="12593"/>
                </a:lnTo>
                <a:lnTo>
                  <a:pt x="180213" y="11253"/>
                </a:lnTo>
                <a:lnTo>
                  <a:pt x="190627" y="10360"/>
                </a:lnTo>
                <a:lnTo>
                  <a:pt x="201380" y="9764"/>
                </a:lnTo>
                <a:lnTo>
                  <a:pt x="220947" y="9102"/>
                </a:lnTo>
                <a:lnTo>
                  <a:pt x="256793" y="8677"/>
                </a:lnTo>
                <a:lnTo>
                  <a:pt x="287330" y="8604"/>
                </a:lnTo>
                <a:lnTo>
                  <a:pt x="296329" y="7641"/>
                </a:lnTo>
                <a:lnTo>
                  <a:pt x="304233" y="6046"/>
                </a:lnTo>
                <a:lnTo>
                  <a:pt x="311407" y="4031"/>
                </a:lnTo>
                <a:lnTo>
                  <a:pt x="319047" y="2687"/>
                </a:lnTo>
                <a:lnTo>
                  <a:pt x="326998" y="1792"/>
                </a:lnTo>
                <a:lnTo>
                  <a:pt x="335157" y="1194"/>
                </a:lnTo>
                <a:lnTo>
                  <a:pt x="343453" y="796"/>
                </a:lnTo>
                <a:lnTo>
                  <a:pt x="360291" y="354"/>
                </a:lnTo>
                <a:lnTo>
                  <a:pt x="399554" y="21"/>
                </a:lnTo>
                <a:lnTo>
                  <a:pt x="44577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98"/>
          <p:cNvSpPr/>
          <p:nvPr/>
        </p:nvSpPr>
        <p:spPr>
          <a:xfrm>
            <a:off x="1871662" y="3128965"/>
            <a:ext cx="342901" cy="102867"/>
          </a:xfrm>
          <a:custGeom>
            <a:avLst/>
            <a:gdLst/>
            <a:ahLst/>
            <a:cxnLst/>
            <a:rect l="0" t="0" r="0" b="0"/>
            <a:pathLst>
              <a:path w="342901" h="102867">
                <a:moveTo>
                  <a:pt x="0" y="17142"/>
                </a:moveTo>
                <a:lnTo>
                  <a:pt x="4551" y="17142"/>
                </a:lnTo>
                <a:lnTo>
                  <a:pt x="5892" y="16190"/>
                </a:lnTo>
                <a:lnTo>
                  <a:pt x="6785" y="14602"/>
                </a:lnTo>
                <a:lnTo>
                  <a:pt x="7381" y="12591"/>
                </a:lnTo>
                <a:lnTo>
                  <a:pt x="8731" y="11251"/>
                </a:lnTo>
                <a:lnTo>
                  <a:pt x="10583" y="10357"/>
                </a:lnTo>
                <a:lnTo>
                  <a:pt x="15181" y="9364"/>
                </a:lnTo>
                <a:lnTo>
                  <a:pt x="20400" y="8922"/>
                </a:lnTo>
                <a:lnTo>
                  <a:pt x="28434" y="6187"/>
                </a:lnTo>
                <a:lnTo>
                  <a:pt x="33244" y="4123"/>
                </a:lnTo>
                <a:lnTo>
                  <a:pt x="43667" y="1831"/>
                </a:lnTo>
                <a:lnTo>
                  <a:pt x="49114" y="1220"/>
                </a:lnTo>
                <a:lnTo>
                  <a:pt x="54650" y="812"/>
                </a:lnTo>
                <a:lnTo>
                  <a:pt x="60246" y="540"/>
                </a:lnTo>
                <a:lnTo>
                  <a:pt x="71544" y="238"/>
                </a:lnTo>
                <a:lnTo>
                  <a:pt x="122372" y="0"/>
                </a:lnTo>
                <a:lnTo>
                  <a:pt x="130905" y="2538"/>
                </a:lnTo>
                <a:lnTo>
                  <a:pt x="135847" y="4549"/>
                </a:lnTo>
                <a:lnTo>
                  <a:pt x="143879" y="6782"/>
                </a:lnTo>
                <a:lnTo>
                  <a:pt x="153756" y="8040"/>
                </a:lnTo>
                <a:lnTo>
                  <a:pt x="156796" y="8217"/>
                </a:lnTo>
                <a:lnTo>
                  <a:pt x="159776" y="9287"/>
                </a:lnTo>
                <a:lnTo>
                  <a:pt x="162715" y="10953"/>
                </a:lnTo>
                <a:lnTo>
                  <a:pt x="169725" y="15919"/>
                </a:lnTo>
                <a:lnTo>
                  <a:pt x="170300" y="17280"/>
                </a:lnTo>
                <a:lnTo>
                  <a:pt x="170683" y="19139"/>
                </a:lnTo>
                <a:lnTo>
                  <a:pt x="171298" y="24416"/>
                </a:lnTo>
                <a:lnTo>
                  <a:pt x="170396" y="25801"/>
                </a:lnTo>
                <a:lnTo>
                  <a:pt x="168843" y="27677"/>
                </a:lnTo>
                <a:lnTo>
                  <a:pt x="166854" y="29880"/>
                </a:lnTo>
                <a:lnTo>
                  <a:pt x="162105" y="34869"/>
                </a:lnTo>
                <a:lnTo>
                  <a:pt x="159505" y="37532"/>
                </a:lnTo>
                <a:lnTo>
                  <a:pt x="155866" y="40260"/>
                </a:lnTo>
                <a:lnTo>
                  <a:pt x="151536" y="43032"/>
                </a:lnTo>
                <a:lnTo>
                  <a:pt x="146744" y="45832"/>
                </a:lnTo>
                <a:lnTo>
                  <a:pt x="142597" y="48651"/>
                </a:lnTo>
                <a:lnTo>
                  <a:pt x="138880" y="51483"/>
                </a:lnTo>
                <a:lnTo>
                  <a:pt x="135449" y="54324"/>
                </a:lnTo>
                <a:lnTo>
                  <a:pt x="132209" y="57170"/>
                </a:lnTo>
                <a:lnTo>
                  <a:pt x="129097" y="60020"/>
                </a:lnTo>
                <a:lnTo>
                  <a:pt x="126070" y="62872"/>
                </a:lnTo>
                <a:lnTo>
                  <a:pt x="122146" y="64774"/>
                </a:lnTo>
                <a:lnTo>
                  <a:pt x="112707" y="66887"/>
                </a:lnTo>
                <a:lnTo>
                  <a:pt x="108476" y="68403"/>
                </a:lnTo>
                <a:lnTo>
                  <a:pt x="104702" y="70366"/>
                </a:lnTo>
                <a:lnTo>
                  <a:pt x="101234" y="72627"/>
                </a:lnTo>
                <a:lnTo>
                  <a:pt x="97017" y="75087"/>
                </a:lnTo>
                <a:lnTo>
                  <a:pt x="92300" y="77680"/>
                </a:lnTo>
                <a:lnTo>
                  <a:pt x="87251" y="80360"/>
                </a:lnTo>
                <a:lnTo>
                  <a:pt x="79101" y="83339"/>
                </a:lnTo>
                <a:lnTo>
                  <a:pt x="71351" y="85616"/>
                </a:lnTo>
                <a:lnTo>
                  <a:pt x="66617" y="87556"/>
                </a:lnTo>
                <a:lnTo>
                  <a:pt x="54434" y="92963"/>
                </a:lnTo>
                <a:lnTo>
                  <a:pt x="47773" y="93900"/>
                </a:lnTo>
                <a:lnTo>
                  <a:pt x="37941" y="94217"/>
                </a:lnTo>
                <a:lnTo>
                  <a:pt x="34771" y="94284"/>
                </a:lnTo>
                <a:lnTo>
                  <a:pt x="38983" y="94292"/>
                </a:lnTo>
                <a:lnTo>
                  <a:pt x="40276" y="95245"/>
                </a:lnTo>
                <a:lnTo>
                  <a:pt x="41138" y="96833"/>
                </a:lnTo>
                <a:lnTo>
                  <a:pt x="41713" y="98844"/>
                </a:lnTo>
                <a:lnTo>
                  <a:pt x="43049" y="100185"/>
                </a:lnTo>
                <a:lnTo>
                  <a:pt x="44892" y="101079"/>
                </a:lnTo>
                <a:lnTo>
                  <a:pt x="49479" y="102073"/>
                </a:lnTo>
                <a:lnTo>
                  <a:pt x="60186" y="102710"/>
                </a:lnTo>
                <a:lnTo>
                  <a:pt x="71473" y="102836"/>
                </a:lnTo>
                <a:lnTo>
                  <a:pt x="121858" y="102866"/>
                </a:lnTo>
                <a:lnTo>
                  <a:pt x="129816" y="101914"/>
                </a:lnTo>
                <a:lnTo>
                  <a:pt x="137979" y="100327"/>
                </a:lnTo>
                <a:lnTo>
                  <a:pt x="146278" y="98316"/>
                </a:lnTo>
                <a:lnTo>
                  <a:pt x="153717" y="96976"/>
                </a:lnTo>
                <a:lnTo>
                  <a:pt x="160580" y="96082"/>
                </a:lnTo>
                <a:lnTo>
                  <a:pt x="167061" y="95486"/>
                </a:lnTo>
                <a:lnTo>
                  <a:pt x="175191" y="95089"/>
                </a:lnTo>
                <a:lnTo>
                  <a:pt x="194385" y="94647"/>
                </a:lnTo>
                <a:lnTo>
                  <a:pt x="240977" y="94326"/>
                </a:lnTo>
                <a:lnTo>
                  <a:pt x="249234" y="93363"/>
                </a:lnTo>
                <a:lnTo>
                  <a:pt x="257596" y="91768"/>
                </a:lnTo>
                <a:lnTo>
                  <a:pt x="266028" y="89753"/>
                </a:lnTo>
                <a:lnTo>
                  <a:pt x="273555" y="88409"/>
                </a:lnTo>
                <a:lnTo>
                  <a:pt x="280477" y="87514"/>
                </a:lnTo>
                <a:lnTo>
                  <a:pt x="286997" y="86916"/>
                </a:lnTo>
                <a:lnTo>
                  <a:pt x="293249" y="86518"/>
                </a:lnTo>
                <a:lnTo>
                  <a:pt x="305275" y="86076"/>
                </a:lnTo>
                <a:lnTo>
                  <a:pt x="327566" y="85792"/>
                </a:lnTo>
                <a:lnTo>
                  <a:pt x="342900" y="857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99"/>
          <p:cNvSpPr/>
          <p:nvPr/>
        </p:nvSpPr>
        <p:spPr>
          <a:xfrm>
            <a:off x="2248852" y="3686175"/>
            <a:ext cx="94299" cy="351473"/>
          </a:xfrm>
          <a:custGeom>
            <a:avLst/>
            <a:gdLst/>
            <a:ahLst/>
            <a:cxnLst/>
            <a:rect l="0" t="0" r="0" b="0"/>
            <a:pathLst>
              <a:path w="94299" h="351473">
                <a:moveTo>
                  <a:pt x="0" y="0"/>
                </a:moveTo>
                <a:lnTo>
                  <a:pt x="12770" y="12770"/>
                </a:lnTo>
                <a:lnTo>
                  <a:pt x="15181" y="16133"/>
                </a:lnTo>
                <a:lnTo>
                  <a:pt x="17741" y="20280"/>
                </a:lnTo>
                <a:lnTo>
                  <a:pt x="20400" y="24950"/>
                </a:lnTo>
                <a:lnTo>
                  <a:pt x="25894" y="35219"/>
                </a:lnTo>
                <a:lnTo>
                  <a:pt x="37182" y="57333"/>
                </a:lnTo>
                <a:lnTo>
                  <a:pt x="40028" y="63939"/>
                </a:lnTo>
                <a:lnTo>
                  <a:pt x="42878" y="71201"/>
                </a:lnTo>
                <a:lnTo>
                  <a:pt x="45730" y="78900"/>
                </a:lnTo>
                <a:lnTo>
                  <a:pt x="47632" y="86890"/>
                </a:lnTo>
                <a:lnTo>
                  <a:pt x="48900" y="95074"/>
                </a:lnTo>
                <a:lnTo>
                  <a:pt x="49745" y="103387"/>
                </a:lnTo>
                <a:lnTo>
                  <a:pt x="51261" y="111787"/>
                </a:lnTo>
                <a:lnTo>
                  <a:pt x="53224" y="120245"/>
                </a:lnTo>
                <a:lnTo>
                  <a:pt x="55485" y="128740"/>
                </a:lnTo>
                <a:lnTo>
                  <a:pt x="56992" y="137262"/>
                </a:lnTo>
                <a:lnTo>
                  <a:pt x="57997" y="145800"/>
                </a:lnTo>
                <a:lnTo>
                  <a:pt x="58668" y="154350"/>
                </a:lnTo>
                <a:lnTo>
                  <a:pt x="60067" y="162907"/>
                </a:lnTo>
                <a:lnTo>
                  <a:pt x="61952" y="171470"/>
                </a:lnTo>
                <a:lnTo>
                  <a:pt x="64161" y="180036"/>
                </a:lnTo>
                <a:lnTo>
                  <a:pt x="65634" y="188603"/>
                </a:lnTo>
                <a:lnTo>
                  <a:pt x="66616" y="197173"/>
                </a:lnTo>
                <a:lnTo>
                  <a:pt x="67271" y="205744"/>
                </a:lnTo>
                <a:lnTo>
                  <a:pt x="67707" y="214315"/>
                </a:lnTo>
                <a:lnTo>
                  <a:pt x="68192" y="231458"/>
                </a:lnTo>
                <a:lnTo>
                  <a:pt x="69274" y="239078"/>
                </a:lnTo>
                <a:lnTo>
                  <a:pt x="70948" y="246063"/>
                </a:lnTo>
                <a:lnTo>
                  <a:pt x="73016" y="252624"/>
                </a:lnTo>
                <a:lnTo>
                  <a:pt x="74395" y="259856"/>
                </a:lnTo>
                <a:lnTo>
                  <a:pt x="75314" y="267535"/>
                </a:lnTo>
                <a:lnTo>
                  <a:pt x="75927" y="275511"/>
                </a:lnTo>
                <a:lnTo>
                  <a:pt x="76335" y="282734"/>
                </a:lnTo>
                <a:lnTo>
                  <a:pt x="76789" y="295840"/>
                </a:lnTo>
                <a:lnTo>
                  <a:pt x="77863" y="301049"/>
                </a:lnTo>
                <a:lnTo>
                  <a:pt x="79531" y="305474"/>
                </a:lnTo>
                <a:lnTo>
                  <a:pt x="81596" y="309377"/>
                </a:lnTo>
                <a:lnTo>
                  <a:pt x="83890" y="318793"/>
                </a:lnTo>
                <a:lnTo>
                  <a:pt x="84909" y="328376"/>
                </a:lnTo>
                <a:lnTo>
                  <a:pt x="85363" y="335809"/>
                </a:lnTo>
                <a:lnTo>
                  <a:pt x="86436" y="339125"/>
                </a:lnTo>
                <a:lnTo>
                  <a:pt x="88104" y="342288"/>
                </a:lnTo>
                <a:lnTo>
                  <a:pt x="94293" y="351466"/>
                </a:lnTo>
                <a:lnTo>
                  <a:pt x="94298" y="3514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00"/>
          <p:cNvSpPr/>
          <p:nvPr/>
        </p:nvSpPr>
        <p:spPr>
          <a:xfrm>
            <a:off x="2403510" y="3694747"/>
            <a:ext cx="111091" cy="308611"/>
          </a:xfrm>
          <a:custGeom>
            <a:avLst/>
            <a:gdLst/>
            <a:ahLst/>
            <a:cxnLst/>
            <a:rect l="0" t="0" r="0" b="0"/>
            <a:pathLst>
              <a:path w="111091" h="308611">
                <a:moveTo>
                  <a:pt x="8219" y="0"/>
                </a:moveTo>
                <a:lnTo>
                  <a:pt x="0" y="0"/>
                </a:lnTo>
                <a:lnTo>
                  <a:pt x="2344" y="2540"/>
                </a:lnTo>
                <a:lnTo>
                  <a:pt x="19807" y="20151"/>
                </a:lnTo>
                <a:lnTo>
                  <a:pt x="21660" y="23912"/>
                </a:lnTo>
                <a:lnTo>
                  <a:pt x="25219" y="38306"/>
                </a:lnTo>
                <a:lnTo>
                  <a:pt x="27173" y="43635"/>
                </a:lnTo>
                <a:lnTo>
                  <a:pt x="29428" y="49092"/>
                </a:lnTo>
                <a:lnTo>
                  <a:pt x="31883" y="55588"/>
                </a:lnTo>
                <a:lnTo>
                  <a:pt x="37152" y="70426"/>
                </a:lnTo>
                <a:lnTo>
                  <a:pt x="38938" y="77431"/>
                </a:lnTo>
                <a:lnTo>
                  <a:pt x="40128" y="84006"/>
                </a:lnTo>
                <a:lnTo>
                  <a:pt x="40922" y="90294"/>
                </a:lnTo>
                <a:lnTo>
                  <a:pt x="42404" y="96391"/>
                </a:lnTo>
                <a:lnTo>
                  <a:pt x="44344" y="102361"/>
                </a:lnTo>
                <a:lnTo>
                  <a:pt x="46590" y="108246"/>
                </a:lnTo>
                <a:lnTo>
                  <a:pt x="51625" y="122404"/>
                </a:lnTo>
                <a:lnTo>
                  <a:pt x="62619" y="154777"/>
                </a:lnTo>
                <a:lnTo>
                  <a:pt x="65441" y="162240"/>
                </a:lnTo>
                <a:lnTo>
                  <a:pt x="68275" y="169120"/>
                </a:lnTo>
                <a:lnTo>
                  <a:pt x="71116" y="175612"/>
                </a:lnTo>
                <a:lnTo>
                  <a:pt x="73963" y="182797"/>
                </a:lnTo>
                <a:lnTo>
                  <a:pt x="79666" y="198401"/>
                </a:lnTo>
                <a:lnTo>
                  <a:pt x="82521" y="205610"/>
                </a:lnTo>
                <a:lnTo>
                  <a:pt x="85376" y="212321"/>
                </a:lnTo>
                <a:lnTo>
                  <a:pt x="88232" y="218700"/>
                </a:lnTo>
                <a:lnTo>
                  <a:pt x="90136" y="224857"/>
                </a:lnTo>
                <a:lnTo>
                  <a:pt x="91406" y="230868"/>
                </a:lnTo>
                <a:lnTo>
                  <a:pt x="92252" y="236779"/>
                </a:lnTo>
                <a:lnTo>
                  <a:pt x="93769" y="242625"/>
                </a:lnTo>
                <a:lnTo>
                  <a:pt x="95732" y="248428"/>
                </a:lnTo>
                <a:lnTo>
                  <a:pt x="97994" y="254201"/>
                </a:lnTo>
                <a:lnTo>
                  <a:pt x="99502" y="259955"/>
                </a:lnTo>
                <a:lnTo>
                  <a:pt x="100507" y="265696"/>
                </a:lnTo>
                <a:lnTo>
                  <a:pt x="101177" y="271428"/>
                </a:lnTo>
                <a:lnTo>
                  <a:pt x="104461" y="280337"/>
                </a:lnTo>
                <a:lnTo>
                  <a:pt x="106671" y="284046"/>
                </a:lnTo>
                <a:lnTo>
                  <a:pt x="109125" y="290708"/>
                </a:lnTo>
                <a:lnTo>
                  <a:pt x="110508" y="299813"/>
                </a:lnTo>
                <a:lnTo>
                  <a:pt x="111090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01"/>
          <p:cNvSpPr/>
          <p:nvPr/>
        </p:nvSpPr>
        <p:spPr>
          <a:xfrm>
            <a:off x="2085975" y="3643312"/>
            <a:ext cx="540068" cy="171451"/>
          </a:xfrm>
          <a:custGeom>
            <a:avLst/>
            <a:gdLst/>
            <a:ahLst/>
            <a:cxnLst/>
            <a:rect l="0" t="0" r="0" b="0"/>
            <a:pathLst>
              <a:path w="540068" h="171451">
                <a:moveTo>
                  <a:pt x="0" y="171450"/>
                </a:moveTo>
                <a:lnTo>
                  <a:pt x="8219" y="163230"/>
                </a:lnTo>
                <a:lnTo>
                  <a:pt x="13018" y="162982"/>
                </a:lnTo>
                <a:lnTo>
                  <a:pt x="14394" y="161995"/>
                </a:lnTo>
                <a:lnTo>
                  <a:pt x="15311" y="160384"/>
                </a:lnTo>
                <a:lnTo>
                  <a:pt x="15922" y="158358"/>
                </a:lnTo>
                <a:lnTo>
                  <a:pt x="19141" y="153566"/>
                </a:lnTo>
                <a:lnTo>
                  <a:pt x="21333" y="150955"/>
                </a:lnTo>
                <a:lnTo>
                  <a:pt x="24699" y="148262"/>
                </a:lnTo>
                <a:lnTo>
                  <a:pt x="28849" y="145514"/>
                </a:lnTo>
                <a:lnTo>
                  <a:pt x="33520" y="142729"/>
                </a:lnTo>
                <a:lnTo>
                  <a:pt x="37586" y="139920"/>
                </a:lnTo>
                <a:lnTo>
                  <a:pt x="41250" y="137095"/>
                </a:lnTo>
                <a:lnTo>
                  <a:pt x="44645" y="134259"/>
                </a:lnTo>
                <a:lnTo>
                  <a:pt x="48813" y="131416"/>
                </a:lnTo>
                <a:lnTo>
                  <a:pt x="53497" y="128569"/>
                </a:lnTo>
                <a:lnTo>
                  <a:pt x="58524" y="125717"/>
                </a:lnTo>
                <a:lnTo>
                  <a:pt x="63781" y="121912"/>
                </a:lnTo>
                <a:lnTo>
                  <a:pt x="69191" y="117469"/>
                </a:lnTo>
                <a:lnTo>
                  <a:pt x="74702" y="112603"/>
                </a:lnTo>
                <a:lnTo>
                  <a:pt x="82186" y="107454"/>
                </a:lnTo>
                <a:lnTo>
                  <a:pt x="90985" y="102116"/>
                </a:lnTo>
                <a:lnTo>
                  <a:pt x="100662" y="96652"/>
                </a:lnTo>
                <a:lnTo>
                  <a:pt x="109970" y="91105"/>
                </a:lnTo>
                <a:lnTo>
                  <a:pt x="127933" y="79861"/>
                </a:lnTo>
                <a:lnTo>
                  <a:pt x="136723" y="75149"/>
                </a:lnTo>
                <a:lnTo>
                  <a:pt x="145441" y="71054"/>
                </a:lnTo>
                <a:lnTo>
                  <a:pt x="154111" y="67372"/>
                </a:lnTo>
                <a:lnTo>
                  <a:pt x="173903" y="58201"/>
                </a:lnTo>
                <a:lnTo>
                  <a:pt x="184515" y="53088"/>
                </a:lnTo>
                <a:lnTo>
                  <a:pt x="195400" y="48727"/>
                </a:lnTo>
                <a:lnTo>
                  <a:pt x="206466" y="44867"/>
                </a:lnTo>
                <a:lnTo>
                  <a:pt x="217654" y="41342"/>
                </a:lnTo>
                <a:lnTo>
                  <a:pt x="229875" y="38038"/>
                </a:lnTo>
                <a:lnTo>
                  <a:pt x="242785" y="34884"/>
                </a:lnTo>
                <a:lnTo>
                  <a:pt x="256154" y="31829"/>
                </a:lnTo>
                <a:lnTo>
                  <a:pt x="267924" y="28839"/>
                </a:lnTo>
                <a:lnTo>
                  <a:pt x="278628" y="25894"/>
                </a:lnTo>
                <a:lnTo>
                  <a:pt x="299095" y="20081"/>
                </a:lnTo>
                <a:lnTo>
                  <a:pt x="354582" y="5726"/>
                </a:lnTo>
                <a:lnTo>
                  <a:pt x="364975" y="3817"/>
                </a:lnTo>
                <a:lnTo>
                  <a:pt x="374762" y="2545"/>
                </a:lnTo>
                <a:lnTo>
                  <a:pt x="384143" y="1696"/>
                </a:lnTo>
                <a:lnTo>
                  <a:pt x="393256" y="1131"/>
                </a:lnTo>
                <a:lnTo>
                  <a:pt x="411000" y="503"/>
                </a:lnTo>
                <a:lnTo>
                  <a:pt x="432504" y="149"/>
                </a:lnTo>
                <a:lnTo>
                  <a:pt x="5400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02"/>
          <p:cNvSpPr/>
          <p:nvPr/>
        </p:nvSpPr>
        <p:spPr>
          <a:xfrm>
            <a:off x="2737484" y="3686175"/>
            <a:ext cx="248604" cy="291421"/>
          </a:xfrm>
          <a:custGeom>
            <a:avLst/>
            <a:gdLst/>
            <a:ahLst/>
            <a:cxnLst/>
            <a:rect l="0" t="0" r="0" b="0"/>
            <a:pathLst>
              <a:path w="248604" h="291421">
                <a:moveTo>
                  <a:pt x="0" y="0"/>
                </a:moveTo>
                <a:lnTo>
                  <a:pt x="11932" y="11931"/>
                </a:lnTo>
                <a:lnTo>
                  <a:pt x="13670" y="14621"/>
                </a:lnTo>
                <a:lnTo>
                  <a:pt x="17068" y="22959"/>
                </a:lnTo>
                <a:lnTo>
                  <a:pt x="21239" y="28619"/>
                </a:lnTo>
                <a:lnTo>
                  <a:pt x="22732" y="32414"/>
                </a:lnTo>
                <a:lnTo>
                  <a:pt x="23727" y="36849"/>
                </a:lnTo>
                <a:lnTo>
                  <a:pt x="24391" y="41711"/>
                </a:lnTo>
                <a:lnTo>
                  <a:pt x="25786" y="46857"/>
                </a:lnTo>
                <a:lnTo>
                  <a:pt x="27668" y="52193"/>
                </a:lnTo>
                <a:lnTo>
                  <a:pt x="29875" y="57655"/>
                </a:lnTo>
                <a:lnTo>
                  <a:pt x="31347" y="64154"/>
                </a:lnTo>
                <a:lnTo>
                  <a:pt x="32328" y="71344"/>
                </a:lnTo>
                <a:lnTo>
                  <a:pt x="32982" y="78995"/>
                </a:lnTo>
                <a:lnTo>
                  <a:pt x="33418" y="86001"/>
                </a:lnTo>
                <a:lnTo>
                  <a:pt x="33903" y="98865"/>
                </a:lnTo>
                <a:lnTo>
                  <a:pt x="34984" y="104962"/>
                </a:lnTo>
                <a:lnTo>
                  <a:pt x="36658" y="110932"/>
                </a:lnTo>
                <a:lnTo>
                  <a:pt x="38727" y="116817"/>
                </a:lnTo>
                <a:lnTo>
                  <a:pt x="40105" y="122646"/>
                </a:lnTo>
                <a:lnTo>
                  <a:pt x="41025" y="128436"/>
                </a:lnTo>
                <a:lnTo>
                  <a:pt x="41637" y="134201"/>
                </a:lnTo>
                <a:lnTo>
                  <a:pt x="42998" y="139950"/>
                </a:lnTo>
                <a:lnTo>
                  <a:pt x="44858" y="145688"/>
                </a:lnTo>
                <a:lnTo>
                  <a:pt x="47051" y="151417"/>
                </a:lnTo>
                <a:lnTo>
                  <a:pt x="48512" y="158095"/>
                </a:lnTo>
                <a:lnTo>
                  <a:pt x="49487" y="165404"/>
                </a:lnTo>
                <a:lnTo>
                  <a:pt x="50136" y="173134"/>
                </a:lnTo>
                <a:lnTo>
                  <a:pt x="51522" y="180193"/>
                </a:lnTo>
                <a:lnTo>
                  <a:pt x="53398" y="186803"/>
                </a:lnTo>
                <a:lnTo>
                  <a:pt x="55601" y="193116"/>
                </a:lnTo>
                <a:lnTo>
                  <a:pt x="57070" y="199228"/>
                </a:lnTo>
                <a:lnTo>
                  <a:pt x="58050" y="205209"/>
                </a:lnTo>
                <a:lnTo>
                  <a:pt x="58702" y="211101"/>
                </a:lnTo>
                <a:lnTo>
                  <a:pt x="60090" y="216934"/>
                </a:lnTo>
                <a:lnTo>
                  <a:pt x="61968" y="222727"/>
                </a:lnTo>
                <a:lnTo>
                  <a:pt x="64172" y="228495"/>
                </a:lnTo>
                <a:lnTo>
                  <a:pt x="65641" y="234245"/>
                </a:lnTo>
                <a:lnTo>
                  <a:pt x="66621" y="239983"/>
                </a:lnTo>
                <a:lnTo>
                  <a:pt x="67274" y="245714"/>
                </a:lnTo>
                <a:lnTo>
                  <a:pt x="68000" y="254621"/>
                </a:lnTo>
                <a:lnTo>
                  <a:pt x="68193" y="258329"/>
                </a:lnTo>
                <a:lnTo>
                  <a:pt x="69275" y="261754"/>
                </a:lnTo>
                <a:lnTo>
                  <a:pt x="73017" y="268100"/>
                </a:lnTo>
                <a:lnTo>
                  <a:pt x="75315" y="274096"/>
                </a:lnTo>
                <a:lnTo>
                  <a:pt x="76608" y="282826"/>
                </a:lnTo>
                <a:lnTo>
                  <a:pt x="77150" y="291420"/>
                </a:lnTo>
                <a:lnTo>
                  <a:pt x="65221" y="279529"/>
                </a:lnTo>
                <a:lnTo>
                  <a:pt x="63483" y="276840"/>
                </a:lnTo>
                <a:lnTo>
                  <a:pt x="61552" y="271312"/>
                </a:lnTo>
                <a:lnTo>
                  <a:pt x="58154" y="263141"/>
                </a:lnTo>
                <a:lnTo>
                  <a:pt x="55915" y="258295"/>
                </a:lnTo>
                <a:lnTo>
                  <a:pt x="54422" y="253159"/>
                </a:lnTo>
                <a:lnTo>
                  <a:pt x="53426" y="247830"/>
                </a:lnTo>
                <a:lnTo>
                  <a:pt x="52763" y="242372"/>
                </a:lnTo>
                <a:lnTo>
                  <a:pt x="51368" y="235877"/>
                </a:lnTo>
                <a:lnTo>
                  <a:pt x="49485" y="228688"/>
                </a:lnTo>
                <a:lnTo>
                  <a:pt x="47278" y="221039"/>
                </a:lnTo>
                <a:lnTo>
                  <a:pt x="42285" y="204919"/>
                </a:lnTo>
                <a:lnTo>
                  <a:pt x="39620" y="196620"/>
                </a:lnTo>
                <a:lnTo>
                  <a:pt x="37844" y="189183"/>
                </a:lnTo>
                <a:lnTo>
                  <a:pt x="36659" y="182319"/>
                </a:lnTo>
                <a:lnTo>
                  <a:pt x="35869" y="175838"/>
                </a:lnTo>
                <a:lnTo>
                  <a:pt x="36296" y="168661"/>
                </a:lnTo>
                <a:lnTo>
                  <a:pt x="37532" y="161018"/>
                </a:lnTo>
                <a:lnTo>
                  <a:pt x="39309" y="153065"/>
                </a:lnTo>
                <a:lnTo>
                  <a:pt x="40494" y="144906"/>
                </a:lnTo>
                <a:lnTo>
                  <a:pt x="41284" y="136609"/>
                </a:lnTo>
                <a:lnTo>
                  <a:pt x="41810" y="128220"/>
                </a:lnTo>
                <a:lnTo>
                  <a:pt x="43114" y="120722"/>
                </a:lnTo>
                <a:lnTo>
                  <a:pt x="44935" y="113819"/>
                </a:lnTo>
                <a:lnTo>
                  <a:pt x="54702" y="84501"/>
                </a:lnTo>
                <a:lnTo>
                  <a:pt x="58376" y="77289"/>
                </a:lnTo>
                <a:lnTo>
                  <a:pt x="62730" y="70576"/>
                </a:lnTo>
                <a:lnTo>
                  <a:pt x="67538" y="64196"/>
                </a:lnTo>
                <a:lnTo>
                  <a:pt x="71695" y="58989"/>
                </a:lnTo>
                <a:lnTo>
                  <a:pt x="78855" y="50665"/>
                </a:lnTo>
                <a:lnTo>
                  <a:pt x="87752" y="41250"/>
                </a:lnTo>
                <a:lnTo>
                  <a:pt x="104435" y="24234"/>
                </a:lnTo>
                <a:lnTo>
                  <a:pt x="108676" y="21871"/>
                </a:lnTo>
                <a:lnTo>
                  <a:pt x="113408" y="20296"/>
                </a:lnTo>
                <a:lnTo>
                  <a:pt x="118468" y="19245"/>
                </a:lnTo>
                <a:lnTo>
                  <a:pt x="123746" y="18545"/>
                </a:lnTo>
                <a:lnTo>
                  <a:pt x="129170" y="18078"/>
                </a:lnTo>
                <a:lnTo>
                  <a:pt x="134691" y="17767"/>
                </a:lnTo>
                <a:lnTo>
                  <a:pt x="145906" y="17421"/>
                </a:lnTo>
                <a:lnTo>
                  <a:pt x="174331" y="17181"/>
                </a:lnTo>
                <a:lnTo>
                  <a:pt x="185748" y="17161"/>
                </a:lnTo>
                <a:lnTo>
                  <a:pt x="191460" y="18108"/>
                </a:lnTo>
                <a:lnTo>
                  <a:pt x="197172" y="19692"/>
                </a:lnTo>
                <a:lnTo>
                  <a:pt x="202886" y="21700"/>
                </a:lnTo>
                <a:lnTo>
                  <a:pt x="207647" y="23992"/>
                </a:lnTo>
                <a:lnTo>
                  <a:pt x="211774" y="26472"/>
                </a:lnTo>
                <a:lnTo>
                  <a:pt x="215478" y="29078"/>
                </a:lnTo>
                <a:lnTo>
                  <a:pt x="219852" y="31768"/>
                </a:lnTo>
                <a:lnTo>
                  <a:pt x="224673" y="34513"/>
                </a:lnTo>
                <a:lnTo>
                  <a:pt x="229792" y="37296"/>
                </a:lnTo>
                <a:lnTo>
                  <a:pt x="233205" y="40104"/>
                </a:lnTo>
                <a:lnTo>
                  <a:pt x="235480" y="42929"/>
                </a:lnTo>
                <a:lnTo>
                  <a:pt x="238961" y="48607"/>
                </a:lnTo>
                <a:lnTo>
                  <a:pt x="241222" y="51454"/>
                </a:lnTo>
                <a:lnTo>
                  <a:pt x="248603" y="600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03"/>
          <p:cNvSpPr/>
          <p:nvPr/>
        </p:nvSpPr>
        <p:spPr>
          <a:xfrm>
            <a:off x="2978706" y="3566161"/>
            <a:ext cx="350282" cy="154273"/>
          </a:xfrm>
          <a:custGeom>
            <a:avLst/>
            <a:gdLst/>
            <a:ahLst/>
            <a:cxnLst/>
            <a:rect l="0" t="0" r="0" b="0"/>
            <a:pathLst>
              <a:path w="350282" h="154273">
                <a:moveTo>
                  <a:pt x="7381" y="51434"/>
                </a:moveTo>
                <a:lnTo>
                  <a:pt x="7381" y="46883"/>
                </a:lnTo>
                <a:lnTo>
                  <a:pt x="6428" y="45542"/>
                </a:lnTo>
                <a:lnTo>
                  <a:pt x="4841" y="44648"/>
                </a:lnTo>
                <a:lnTo>
                  <a:pt x="0" y="43214"/>
                </a:lnTo>
                <a:lnTo>
                  <a:pt x="555" y="42144"/>
                </a:lnTo>
                <a:lnTo>
                  <a:pt x="3712" y="38415"/>
                </a:lnTo>
                <a:lnTo>
                  <a:pt x="4935" y="36087"/>
                </a:lnTo>
                <a:lnTo>
                  <a:pt x="5751" y="33582"/>
                </a:lnTo>
                <a:lnTo>
                  <a:pt x="6294" y="30960"/>
                </a:lnTo>
                <a:lnTo>
                  <a:pt x="7609" y="28260"/>
                </a:lnTo>
                <a:lnTo>
                  <a:pt x="9438" y="25507"/>
                </a:lnTo>
                <a:lnTo>
                  <a:pt x="11610" y="22719"/>
                </a:lnTo>
                <a:lnTo>
                  <a:pt x="14010" y="19908"/>
                </a:lnTo>
                <a:lnTo>
                  <a:pt x="16563" y="17081"/>
                </a:lnTo>
                <a:lnTo>
                  <a:pt x="21939" y="11401"/>
                </a:lnTo>
                <a:lnTo>
                  <a:pt x="27504" y="5701"/>
                </a:lnTo>
                <a:lnTo>
                  <a:pt x="31274" y="3800"/>
                </a:lnTo>
                <a:lnTo>
                  <a:pt x="40543" y="1688"/>
                </a:lnTo>
                <a:lnTo>
                  <a:pt x="48472" y="749"/>
                </a:lnTo>
                <a:lnTo>
                  <a:pt x="56124" y="332"/>
                </a:lnTo>
                <a:lnTo>
                  <a:pt x="70189" y="98"/>
                </a:lnTo>
                <a:lnTo>
                  <a:pt x="120103" y="0"/>
                </a:lnTo>
                <a:lnTo>
                  <a:pt x="123487" y="952"/>
                </a:lnTo>
                <a:lnTo>
                  <a:pt x="129786" y="4550"/>
                </a:lnTo>
                <a:lnTo>
                  <a:pt x="135761" y="9324"/>
                </a:lnTo>
                <a:lnTo>
                  <a:pt x="138687" y="11931"/>
                </a:lnTo>
                <a:lnTo>
                  <a:pt x="144479" y="17367"/>
                </a:lnTo>
                <a:lnTo>
                  <a:pt x="147358" y="20150"/>
                </a:lnTo>
                <a:lnTo>
                  <a:pt x="149276" y="22958"/>
                </a:lnTo>
                <a:lnTo>
                  <a:pt x="150555" y="25782"/>
                </a:lnTo>
                <a:lnTo>
                  <a:pt x="151408" y="28618"/>
                </a:lnTo>
                <a:lnTo>
                  <a:pt x="151976" y="31460"/>
                </a:lnTo>
                <a:lnTo>
                  <a:pt x="152355" y="34308"/>
                </a:lnTo>
                <a:lnTo>
                  <a:pt x="152608" y="37159"/>
                </a:lnTo>
                <a:lnTo>
                  <a:pt x="151824" y="40965"/>
                </a:lnTo>
                <a:lnTo>
                  <a:pt x="150349" y="45407"/>
                </a:lnTo>
                <a:lnTo>
                  <a:pt x="148413" y="50273"/>
                </a:lnTo>
                <a:lnTo>
                  <a:pt x="147122" y="54470"/>
                </a:lnTo>
                <a:lnTo>
                  <a:pt x="146262" y="58220"/>
                </a:lnTo>
                <a:lnTo>
                  <a:pt x="145688" y="61673"/>
                </a:lnTo>
                <a:lnTo>
                  <a:pt x="144353" y="64927"/>
                </a:lnTo>
                <a:lnTo>
                  <a:pt x="142511" y="68050"/>
                </a:lnTo>
                <a:lnTo>
                  <a:pt x="140330" y="71084"/>
                </a:lnTo>
                <a:lnTo>
                  <a:pt x="137924" y="75011"/>
                </a:lnTo>
                <a:lnTo>
                  <a:pt x="135367" y="79534"/>
                </a:lnTo>
                <a:lnTo>
                  <a:pt x="132710" y="84455"/>
                </a:lnTo>
                <a:lnTo>
                  <a:pt x="129986" y="88688"/>
                </a:lnTo>
                <a:lnTo>
                  <a:pt x="127218" y="92462"/>
                </a:lnTo>
                <a:lnTo>
                  <a:pt x="124420" y="95931"/>
                </a:lnTo>
                <a:lnTo>
                  <a:pt x="121602" y="99196"/>
                </a:lnTo>
                <a:lnTo>
                  <a:pt x="118771" y="102325"/>
                </a:lnTo>
                <a:lnTo>
                  <a:pt x="115931" y="105364"/>
                </a:lnTo>
                <a:lnTo>
                  <a:pt x="114037" y="108342"/>
                </a:lnTo>
                <a:lnTo>
                  <a:pt x="112776" y="111280"/>
                </a:lnTo>
                <a:lnTo>
                  <a:pt x="111934" y="114191"/>
                </a:lnTo>
                <a:lnTo>
                  <a:pt x="110420" y="117085"/>
                </a:lnTo>
                <a:lnTo>
                  <a:pt x="108459" y="119966"/>
                </a:lnTo>
                <a:lnTo>
                  <a:pt x="106199" y="122839"/>
                </a:lnTo>
                <a:lnTo>
                  <a:pt x="103739" y="125707"/>
                </a:lnTo>
                <a:lnTo>
                  <a:pt x="101148" y="128572"/>
                </a:lnTo>
                <a:lnTo>
                  <a:pt x="94694" y="135463"/>
                </a:lnTo>
                <a:lnTo>
                  <a:pt x="94165" y="136980"/>
                </a:lnTo>
                <a:lnTo>
                  <a:pt x="93577" y="141207"/>
                </a:lnTo>
                <a:lnTo>
                  <a:pt x="93118" y="145613"/>
                </a:lnTo>
                <a:lnTo>
                  <a:pt x="93110" y="150247"/>
                </a:lnTo>
                <a:lnTo>
                  <a:pt x="95013" y="151599"/>
                </a:lnTo>
                <a:lnTo>
                  <a:pt x="104889" y="153502"/>
                </a:lnTo>
                <a:lnTo>
                  <a:pt x="114272" y="154145"/>
                </a:lnTo>
                <a:lnTo>
                  <a:pt x="129355" y="154272"/>
                </a:lnTo>
                <a:lnTo>
                  <a:pt x="138109" y="151750"/>
                </a:lnTo>
                <a:lnTo>
                  <a:pt x="143111" y="149744"/>
                </a:lnTo>
                <a:lnTo>
                  <a:pt x="149302" y="148406"/>
                </a:lnTo>
                <a:lnTo>
                  <a:pt x="156288" y="147515"/>
                </a:lnTo>
                <a:lnTo>
                  <a:pt x="163802" y="146920"/>
                </a:lnTo>
                <a:lnTo>
                  <a:pt x="170717" y="145571"/>
                </a:lnTo>
                <a:lnTo>
                  <a:pt x="177231" y="143719"/>
                </a:lnTo>
                <a:lnTo>
                  <a:pt x="205926" y="133904"/>
                </a:lnTo>
                <a:lnTo>
                  <a:pt x="213087" y="132131"/>
                </a:lnTo>
                <a:lnTo>
                  <a:pt x="219766" y="130950"/>
                </a:lnTo>
                <a:lnTo>
                  <a:pt x="226123" y="130162"/>
                </a:lnTo>
                <a:lnTo>
                  <a:pt x="233219" y="128684"/>
                </a:lnTo>
                <a:lnTo>
                  <a:pt x="240807" y="126746"/>
                </a:lnTo>
                <a:lnTo>
                  <a:pt x="248723" y="124502"/>
                </a:lnTo>
                <a:lnTo>
                  <a:pt x="255906" y="123006"/>
                </a:lnTo>
                <a:lnTo>
                  <a:pt x="262599" y="122009"/>
                </a:lnTo>
                <a:lnTo>
                  <a:pt x="268966" y="121344"/>
                </a:lnTo>
                <a:lnTo>
                  <a:pt x="276069" y="119948"/>
                </a:lnTo>
                <a:lnTo>
                  <a:pt x="283661" y="118065"/>
                </a:lnTo>
                <a:lnTo>
                  <a:pt x="291580" y="115857"/>
                </a:lnTo>
                <a:lnTo>
                  <a:pt x="298765" y="114385"/>
                </a:lnTo>
                <a:lnTo>
                  <a:pt x="305459" y="113404"/>
                </a:lnTo>
                <a:lnTo>
                  <a:pt x="311828" y="112750"/>
                </a:lnTo>
                <a:lnTo>
                  <a:pt x="318931" y="112313"/>
                </a:lnTo>
                <a:lnTo>
                  <a:pt x="350281" y="1114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04"/>
          <p:cNvSpPr/>
          <p:nvPr/>
        </p:nvSpPr>
        <p:spPr>
          <a:xfrm>
            <a:off x="2917507" y="4346257"/>
            <a:ext cx="17146" cy="231459"/>
          </a:xfrm>
          <a:custGeom>
            <a:avLst/>
            <a:gdLst/>
            <a:ahLst/>
            <a:cxnLst/>
            <a:rect l="0" t="0" r="0" b="0"/>
            <a:pathLst>
              <a:path w="17146" h="231459">
                <a:moveTo>
                  <a:pt x="0" y="0"/>
                </a:moveTo>
                <a:lnTo>
                  <a:pt x="0" y="4939"/>
                </a:lnTo>
                <a:lnTo>
                  <a:pt x="0" y="2830"/>
                </a:lnTo>
                <a:lnTo>
                  <a:pt x="0" y="15951"/>
                </a:lnTo>
                <a:lnTo>
                  <a:pt x="953" y="17302"/>
                </a:lnTo>
                <a:lnTo>
                  <a:pt x="2540" y="19154"/>
                </a:lnTo>
                <a:lnTo>
                  <a:pt x="4551" y="21342"/>
                </a:lnTo>
                <a:lnTo>
                  <a:pt x="5891" y="23753"/>
                </a:lnTo>
                <a:lnTo>
                  <a:pt x="6785" y="26313"/>
                </a:lnTo>
                <a:lnTo>
                  <a:pt x="7381" y="28972"/>
                </a:lnTo>
                <a:lnTo>
                  <a:pt x="7778" y="32650"/>
                </a:lnTo>
                <a:lnTo>
                  <a:pt x="8043" y="37007"/>
                </a:lnTo>
                <a:lnTo>
                  <a:pt x="8337" y="45975"/>
                </a:lnTo>
                <a:lnTo>
                  <a:pt x="8503" y="57331"/>
                </a:lnTo>
                <a:lnTo>
                  <a:pt x="8572" y="125845"/>
                </a:lnTo>
                <a:lnTo>
                  <a:pt x="9525" y="131522"/>
                </a:lnTo>
                <a:lnTo>
                  <a:pt x="11112" y="137211"/>
                </a:lnTo>
                <a:lnTo>
                  <a:pt x="13123" y="142909"/>
                </a:lnTo>
                <a:lnTo>
                  <a:pt x="14464" y="148613"/>
                </a:lnTo>
                <a:lnTo>
                  <a:pt x="15358" y="154320"/>
                </a:lnTo>
                <a:lnTo>
                  <a:pt x="15953" y="160030"/>
                </a:lnTo>
                <a:lnTo>
                  <a:pt x="16351" y="164790"/>
                </a:lnTo>
                <a:lnTo>
                  <a:pt x="16616" y="168915"/>
                </a:lnTo>
                <a:lnTo>
                  <a:pt x="16792" y="172617"/>
                </a:lnTo>
                <a:lnTo>
                  <a:pt x="16988" y="181811"/>
                </a:lnTo>
                <a:lnTo>
                  <a:pt x="17145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05"/>
          <p:cNvSpPr/>
          <p:nvPr/>
        </p:nvSpPr>
        <p:spPr>
          <a:xfrm>
            <a:off x="2754629" y="4612004"/>
            <a:ext cx="394336" cy="25718"/>
          </a:xfrm>
          <a:custGeom>
            <a:avLst/>
            <a:gdLst/>
            <a:ahLst/>
            <a:cxnLst/>
            <a:rect l="0" t="0" r="0" b="0"/>
            <a:pathLst>
              <a:path w="394336" h="25718">
                <a:moveTo>
                  <a:pt x="0" y="17146"/>
                </a:moveTo>
                <a:lnTo>
                  <a:pt x="0" y="25365"/>
                </a:lnTo>
                <a:lnTo>
                  <a:pt x="11932" y="25687"/>
                </a:lnTo>
                <a:lnTo>
                  <a:pt x="53105" y="25717"/>
                </a:lnTo>
                <a:lnTo>
                  <a:pt x="57311" y="24765"/>
                </a:lnTo>
                <a:lnTo>
                  <a:pt x="62020" y="23178"/>
                </a:lnTo>
                <a:lnTo>
                  <a:pt x="67064" y="21167"/>
                </a:lnTo>
                <a:lnTo>
                  <a:pt x="73285" y="19827"/>
                </a:lnTo>
                <a:lnTo>
                  <a:pt x="80289" y="18933"/>
                </a:lnTo>
                <a:lnTo>
                  <a:pt x="87816" y="18337"/>
                </a:lnTo>
                <a:lnTo>
                  <a:pt x="94739" y="16988"/>
                </a:lnTo>
                <a:lnTo>
                  <a:pt x="101260" y="15136"/>
                </a:lnTo>
                <a:lnTo>
                  <a:pt x="107512" y="12948"/>
                </a:lnTo>
                <a:lnTo>
                  <a:pt x="114537" y="11490"/>
                </a:lnTo>
                <a:lnTo>
                  <a:pt x="122078" y="10517"/>
                </a:lnTo>
                <a:lnTo>
                  <a:pt x="129963" y="9870"/>
                </a:lnTo>
                <a:lnTo>
                  <a:pt x="138077" y="9437"/>
                </a:lnTo>
                <a:lnTo>
                  <a:pt x="154713" y="8957"/>
                </a:lnTo>
                <a:lnTo>
                  <a:pt x="163150" y="7877"/>
                </a:lnTo>
                <a:lnTo>
                  <a:pt x="171632" y="6204"/>
                </a:lnTo>
                <a:lnTo>
                  <a:pt x="180144" y="4136"/>
                </a:lnTo>
                <a:lnTo>
                  <a:pt x="188676" y="2758"/>
                </a:lnTo>
                <a:lnTo>
                  <a:pt x="197222" y="1839"/>
                </a:lnTo>
                <a:lnTo>
                  <a:pt x="205776" y="1226"/>
                </a:lnTo>
                <a:lnTo>
                  <a:pt x="214337" y="817"/>
                </a:lnTo>
                <a:lnTo>
                  <a:pt x="231469" y="364"/>
                </a:lnTo>
                <a:lnTo>
                  <a:pt x="3943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06"/>
          <p:cNvSpPr/>
          <p:nvPr/>
        </p:nvSpPr>
        <p:spPr>
          <a:xfrm>
            <a:off x="2814637" y="4744302"/>
            <a:ext cx="282893" cy="184842"/>
          </a:xfrm>
          <a:custGeom>
            <a:avLst/>
            <a:gdLst/>
            <a:ahLst/>
            <a:cxnLst/>
            <a:rect l="0" t="0" r="0" b="0"/>
            <a:pathLst>
              <a:path w="282893" h="184842">
                <a:moveTo>
                  <a:pt x="0" y="22008"/>
                </a:moveTo>
                <a:lnTo>
                  <a:pt x="4551" y="17457"/>
                </a:lnTo>
                <a:lnTo>
                  <a:pt x="6844" y="16116"/>
                </a:lnTo>
                <a:lnTo>
                  <a:pt x="14622" y="13277"/>
                </a:lnTo>
                <a:lnTo>
                  <a:pt x="20151" y="9237"/>
                </a:lnTo>
                <a:lnTo>
                  <a:pt x="23912" y="7779"/>
                </a:lnTo>
                <a:lnTo>
                  <a:pt x="28324" y="6807"/>
                </a:lnTo>
                <a:lnTo>
                  <a:pt x="33170" y="6159"/>
                </a:lnTo>
                <a:lnTo>
                  <a:pt x="41095" y="5439"/>
                </a:lnTo>
                <a:lnTo>
                  <a:pt x="44541" y="5247"/>
                </a:lnTo>
                <a:lnTo>
                  <a:pt x="49697" y="4166"/>
                </a:lnTo>
                <a:lnTo>
                  <a:pt x="55991" y="2493"/>
                </a:lnTo>
                <a:lnTo>
                  <a:pt x="63045" y="426"/>
                </a:lnTo>
                <a:lnTo>
                  <a:pt x="68700" y="0"/>
                </a:lnTo>
                <a:lnTo>
                  <a:pt x="73422" y="668"/>
                </a:lnTo>
                <a:lnTo>
                  <a:pt x="77523" y="2066"/>
                </a:lnTo>
                <a:lnTo>
                  <a:pt x="83115" y="2998"/>
                </a:lnTo>
                <a:lnTo>
                  <a:pt x="89700" y="3620"/>
                </a:lnTo>
                <a:lnTo>
                  <a:pt x="96947" y="4034"/>
                </a:lnTo>
                <a:lnTo>
                  <a:pt x="103684" y="5263"/>
                </a:lnTo>
                <a:lnTo>
                  <a:pt x="110080" y="7035"/>
                </a:lnTo>
                <a:lnTo>
                  <a:pt x="116249" y="9168"/>
                </a:lnTo>
                <a:lnTo>
                  <a:pt x="121315" y="11543"/>
                </a:lnTo>
                <a:lnTo>
                  <a:pt x="129483" y="16722"/>
                </a:lnTo>
                <a:lnTo>
                  <a:pt x="136288" y="19658"/>
                </a:lnTo>
                <a:lnTo>
                  <a:pt x="139436" y="20442"/>
                </a:lnTo>
                <a:lnTo>
                  <a:pt x="143440" y="22868"/>
                </a:lnTo>
                <a:lnTo>
                  <a:pt x="148014" y="26392"/>
                </a:lnTo>
                <a:lnTo>
                  <a:pt x="152969" y="30646"/>
                </a:lnTo>
                <a:lnTo>
                  <a:pt x="157224" y="34434"/>
                </a:lnTo>
                <a:lnTo>
                  <a:pt x="164492" y="41183"/>
                </a:lnTo>
                <a:lnTo>
                  <a:pt x="166812" y="44316"/>
                </a:lnTo>
                <a:lnTo>
                  <a:pt x="168358" y="47357"/>
                </a:lnTo>
                <a:lnTo>
                  <a:pt x="169388" y="50337"/>
                </a:lnTo>
                <a:lnTo>
                  <a:pt x="171028" y="54229"/>
                </a:lnTo>
                <a:lnTo>
                  <a:pt x="173074" y="58729"/>
                </a:lnTo>
                <a:lnTo>
                  <a:pt x="175390" y="63633"/>
                </a:lnTo>
                <a:lnTo>
                  <a:pt x="176934" y="68808"/>
                </a:lnTo>
                <a:lnTo>
                  <a:pt x="177964" y="74163"/>
                </a:lnTo>
                <a:lnTo>
                  <a:pt x="178650" y="79638"/>
                </a:lnTo>
                <a:lnTo>
                  <a:pt x="178155" y="84240"/>
                </a:lnTo>
                <a:lnTo>
                  <a:pt x="176872" y="88261"/>
                </a:lnTo>
                <a:lnTo>
                  <a:pt x="175065" y="91894"/>
                </a:lnTo>
                <a:lnTo>
                  <a:pt x="172907" y="95269"/>
                </a:lnTo>
                <a:lnTo>
                  <a:pt x="170517" y="98471"/>
                </a:lnTo>
                <a:lnTo>
                  <a:pt x="167970" y="101558"/>
                </a:lnTo>
                <a:lnTo>
                  <a:pt x="166273" y="105522"/>
                </a:lnTo>
                <a:lnTo>
                  <a:pt x="165141" y="110068"/>
                </a:lnTo>
                <a:lnTo>
                  <a:pt x="164386" y="115005"/>
                </a:lnTo>
                <a:lnTo>
                  <a:pt x="161978" y="120201"/>
                </a:lnTo>
                <a:lnTo>
                  <a:pt x="158468" y="125570"/>
                </a:lnTo>
                <a:lnTo>
                  <a:pt x="154223" y="131054"/>
                </a:lnTo>
                <a:lnTo>
                  <a:pt x="150440" y="135663"/>
                </a:lnTo>
                <a:lnTo>
                  <a:pt x="146966" y="139688"/>
                </a:lnTo>
                <a:lnTo>
                  <a:pt x="143697" y="143324"/>
                </a:lnTo>
                <a:lnTo>
                  <a:pt x="139613" y="146700"/>
                </a:lnTo>
                <a:lnTo>
                  <a:pt x="134985" y="149903"/>
                </a:lnTo>
                <a:lnTo>
                  <a:pt x="129995" y="152992"/>
                </a:lnTo>
                <a:lnTo>
                  <a:pt x="124764" y="156003"/>
                </a:lnTo>
                <a:lnTo>
                  <a:pt x="113870" y="161888"/>
                </a:lnTo>
                <a:lnTo>
                  <a:pt x="85668" y="176295"/>
                </a:lnTo>
                <a:lnTo>
                  <a:pt x="79972" y="179158"/>
                </a:lnTo>
                <a:lnTo>
                  <a:pt x="75222" y="181067"/>
                </a:lnTo>
                <a:lnTo>
                  <a:pt x="67405" y="183188"/>
                </a:lnTo>
                <a:lnTo>
                  <a:pt x="63034" y="183754"/>
                </a:lnTo>
                <a:lnTo>
                  <a:pt x="58215" y="184131"/>
                </a:lnTo>
                <a:lnTo>
                  <a:pt x="48733" y="184550"/>
                </a:lnTo>
                <a:lnTo>
                  <a:pt x="41344" y="184736"/>
                </a:lnTo>
                <a:lnTo>
                  <a:pt x="27279" y="184841"/>
                </a:lnTo>
                <a:lnTo>
                  <a:pt x="23900" y="183904"/>
                </a:lnTo>
                <a:lnTo>
                  <a:pt x="21649" y="182325"/>
                </a:lnTo>
                <a:lnTo>
                  <a:pt x="20147" y="180322"/>
                </a:lnTo>
                <a:lnTo>
                  <a:pt x="18194" y="178985"/>
                </a:lnTo>
                <a:lnTo>
                  <a:pt x="10894" y="176152"/>
                </a:lnTo>
                <a:lnTo>
                  <a:pt x="5477" y="172114"/>
                </a:lnTo>
                <a:lnTo>
                  <a:pt x="3651" y="169703"/>
                </a:lnTo>
                <a:lnTo>
                  <a:pt x="2434" y="167144"/>
                </a:lnTo>
                <a:lnTo>
                  <a:pt x="1082" y="161760"/>
                </a:lnTo>
                <a:lnTo>
                  <a:pt x="481" y="156193"/>
                </a:lnTo>
                <a:lnTo>
                  <a:pt x="214" y="150543"/>
                </a:lnTo>
                <a:lnTo>
                  <a:pt x="142" y="147703"/>
                </a:lnTo>
                <a:lnTo>
                  <a:pt x="1047" y="144857"/>
                </a:lnTo>
                <a:lnTo>
                  <a:pt x="4593" y="139155"/>
                </a:lnTo>
                <a:lnTo>
                  <a:pt x="9344" y="133446"/>
                </a:lnTo>
                <a:lnTo>
                  <a:pt x="14630" y="127733"/>
                </a:lnTo>
                <a:lnTo>
                  <a:pt x="20155" y="122019"/>
                </a:lnTo>
                <a:lnTo>
                  <a:pt x="28325" y="116305"/>
                </a:lnTo>
                <a:lnTo>
                  <a:pt x="33171" y="113447"/>
                </a:lnTo>
                <a:lnTo>
                  <a:pt x="38306" y="110590"/>
                </a:lnTo>
                <a:lnTo>
                  <a:pt x="49093" y="104875"/>
                </a:lnTo>
                <a:lnTo>
                  <a:pt x="54636" y="102970"/>
                </a:lnTo>
                <a:lnTo>
                  <a:pt x="60236" y="101700"/>
                </a:lnTo>
                <a:lnTo>
                  <a:pt x="65875" y="100853"/>
                </a:lnTo>
                <a:lnTo>
                  <a:pt x="71539" y="99336"/>
                </a:lnTo>
                <a:lnTo>
                  <a:pt x="77220" y="97373"/>
                </a:lnTo>
                <a:lnTo>
                  <a:pt x="82913" y="95111"/>
                </a:lnTo>
                <a:lnTo>
                  <a:pt x="88613" y="93603"/>
                </a:lnTo>
                <a:lnTo>
                  <a:pt x="94317" y="92598"/>
                </a:lnTo>
                <a:lnTo>
                  <a:pt x="100026" y="91928"/>
                </a:lnTo>
                <a:lnTo>
                  <a:pt x="105736" y="91481"/>
                </a:lnTo>
                <a:lnTo>
                  <a:pt x="111448" y="91183"/>
                </a:lnTo>
                <a:lnTo>
                  <a:pt x="117161" y="90985"/>
                </a:lnTo>
                <a:lnTo>
                  <a:pt x="122875" y="91805"/>
                </a:lnTo>
                <a:lnTo>
                  <a:pt x="128589" y="93304"/>
                </a:lnTo>
                <a:lnTo>
                  <a:pt x="134304" y="95256"/>
                </a:lnTo>
                <a:lnTo>
                  <a:pt x="140018" y="96557"/>
                </a:lnTo>
                <a:lnTo>
                  <a:pt x="145733" y="97425"/>
                </a:lnTo>
                <a:lnTo>
                  <a:pt x="151448" y="98003"/>
                </a:lnTo>
                <a:lnTo>
                  <a:pt x="157163" y="99342"/>
                </a:lnTo>
                <a:lnTo>
                  <a:pt x="162878" y="101186"/>
                </a:lnTo>
                <a:lnTo>
                  <a:pt x="168593" y="103368"/>
                </a:lnTo>
                <a:lnTo>
                  <a:pt x="173355" y="104823"/>
                </a:lnTo>
                <a:lnTo>
                  <a:pt x="181187" y="106439"/>
                </a:lnTo>
                <a:lnTo>
                  <a:pt x="185561" y="107823"/>
                </a:lnTo>
                <a:lnTo>
                  <a:pt x="190383" y="109698"/>
                </a:lnTo>
                <a:lnTo>
                  <a:pt x="195501" y="111901"/>
                </a:lnTo>
                <a:lnTo>
                  <a:pt x="203729" y="116888"/>
                </a:lnTo>
                <a:lnTo>
                  <a:pt x="207257" y="119551"/>
                </a:lnTo>
                <a:lnTo>
                  <a:pt x="211514" y="121326"/>
                </a:lnTo>
                <a:lnTo>
                  <a:pt x="216257" y="122510"/>
                </a:lnTo>
                <a:lnTo>
                  <a:pt x="221324" y="123300"/>
                </a:lnTo>
                <a:lnTo>
                  <a:pt x="226607" y="124778"/>
                </a:lnTo>
                <a:lnTo>
                  <a:pt x="232034" y="126716"/>
                </a:lnTo>
                <a:lnTo>
                  <a:pt x="237557" y="128961"/>
                </a:lnTo>
                <a:lnTo>
                  <a:pt x="246233" y="131455"/>
                </a:lnTo>
                <a:lnTo>
                  <a:pt x="253265" y="132563"/>
                </a:lnTo>
                <a:lnTo>
                  <a:pt x="259565" y="133056"/>
                </a:lnTo>
                <a:lnTo>
                  <a:pt x="262578" y="134140"/>
                </a:lnTo>
                <a:lnTo>
                  <a:pt x="271370" y="139264"/>
                </a:lnTo>
                <a:lnTo>
                  <a:pt x="274258" y="140183"/>
                </a:lnTo>
                <a:lnTo>
                  <a:pt x="282892" y="142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7"/>
          <p:cNvSpPr/>
          <p:nvPr/>
        </p:nvSpPr>
        <p:spPr>
          <a:xfrm>
            <a:off x="3277555" y="4612007"/>
            <a:ext cx="222883" cy="179903"/>
          </a:xfrm>
          <a:custGeom>
            <a:avLst/>
            <a:gdLst/>
            <a:ahLst/>
            <a:cxnLst/>
            <a:rect l="0" t="0" r="0" b="0"/>
            <a:pathLst>
              <a:path w="222883" h="179903">
                <a:moveTo>
                  <a:pt x="120012" y="17143"/>
                </a:moveTo>
                <a:lnTo>
                  <a:pt x="115461" y="17143"/>
                </a:lnTo>
                <a:lnTo>
                  <a:pt x="114121" y="16190"/>
                </a:lnTo>
                <a:lnTo>
                  <a:pt x="113227" y="14603"/>
                </a:lnTo>
                <a:lnTo>
                  <a:pt x="112631" y="12592"/>
                </a:lnTo>
                <a:lnTo>
                  <a:pt x="111281" y="11251"/>
                </a:lnTo>
                <a:lnTo>
                  <a:pt x="109429" y="10357"/>
                </a:lnTo>
                <a:lnTo>
                  <a:pt x="103251" y="8675"/>
                </a:lnTo>
                <a:lnTo>
                  <a:pt x="98430" y="4051"/>
                </a:lnTo>
                <a:lnTo>
                  <a:pt x="96099" y="2700"/>
                </a:lnTo>
                <a:lnTo>
                  <a:pt x="89220" y="798"/>
                </a:lnTo>
                <a:lnTo>
                  <a:pt x="85806" y="235"/>
                </a:lnTo>
                <a:lnTo>
                  <a:pt x="79142" y="45"/>
                </a:lnTo>
                <a:lnTo>
                  <a:pt x="72992" y="7"/>
                </a:lnTo>
                <a:lnTo>
                  <a:pt x="65334" y="0"/>
                </a:lnTo>
                <a:lnTo>
                  <a:pt x="63558" y="952"/>
                </a:lnTo>
                <a:lnTo>
                  <a:pt x="62373" y="2539"/>
                </a:lnTo>
                <a:lnTo>
                  <a:pt x="61584" y="4549"/>
                </a:lnTo>
                <a:lnTo>
                  <a:pt x="60105" y="5890"/>
                </a:lnTo>
                <a:lnTo>
                  <a:pt x="58166" y="6783"/>
                </a:lnTo>
                <a:lnTo>
                  <a:pt x="55922" y="7379"/>
                </a:lnTo>
                <a:lnTo>
                  <a:pt x="50887" y="10581"/>
                </a:lnTo>
                <a:lnTo>
                  <a:pt x="45475" y="15179"/>
                </a:lnTo>
                <a:lnTo>
                  <a:pt x="39894" y="20398"/>
                </a:lnTo>
                <a:lnTo>
                  <a:pt x="38025" y="23122"/>
                </a:lnTo>
                <a:lnTo>
                  <a:pt x="35949" y="28691"/>
                </a:lnTo>
                <a:lnTo>
                  <a:pt x="34442" y="31509"/>
                </a:lnTo>
                <a:lnTo>
                  <a:pt x="32485" y="34340"/>
                </a:lnTo>
                <a:lnTo>
                  <a:pt x="30229" y="37180"/>
                </a:lnTo>
                <a:lnTo>
                  <a:pt x="27771" y="40026"/>
                </a:lnTo>
                <a:lnTo>
                  <a:pt x="25181" y="42876"/>
                </a:lnTo>
                <a:lnTo>
                  <a:pt x="22501" y="45728"/>
                </a:lnTo>
                <a:lnTo>
                  <a:pt x="20715" y="48582"/>
                </a:lnTo>
                <a:lnTo>
                  <a:pt x="19524" y="51437"/>
                </a:lnTo>
                <a:lnTo>
                  <a:pt x="18730" y="54293"/>
                </a:lnTo>
                <a:lnTo>
                  <a:pt x="17248" y="57150"/>
                </a:lnTo>
                <a:lnTo>
                  <a:pt x="15308" y="60007"/>
                </a:lnTo>
                <a:lnTo>
                  <a:pt x="13061" y="62863"/>
                </a:lnTo>
                <a:lnTo>
                  <a:pt x="11564" y="65721"/>
                </a:lnTo>
                <a:lnTo>
                  <a:pt x="10566" y="68578"/>
                </a:lnTo>
                <a:lnTo>
                  <a:pt x="9900" y="71435"/>
                </a:lnTo>
                <a:lnTo>
                  <a:pt x="8504" y="75246"/>
                </a:lnTo>
                <a:lnTo>
                  <a:pt x="6621" y="79690"/>
                </a:lnTo>
                <a:lnTo>
                  <a:pt x="4413" y="84559"/>
                </a:lnTo>
                <a:lnTo>
                  <a:pt x="2941" y="88757"/>
                </a:lnTo>
                <a:lnTo>
                  <a:pt x="1960" y="92508"/>
                </a:lnTo>
                <a:lnTo>
                  <a:pt x="1306" y="95961"/>
                </a:lnTo>
                <a:lnTo>
                  <a:pt x="869" y="99216"/>
                </a:lnTo>
                <a:lnTo>
                  <a:pt x="579" y="102338"/>
                </a:lnTo>
                <a:lnTo>
                  <a:pt x="385" y="105372"/>
                </a:lnTo>
                <a:lnTo>
                  <a:pt x="169" y="111283"/>
                </a:lnTo>
                <a:lnTo>
                  <a:pt x="31" y="122839"/>
                </a:lnTo>
                <a:lnTo>
                  <a:pt x="0" y="140012"/>
                </a:lnTo>
                <a:lnTo>
                  <a:pt x="952" y="141918"/>
                </a:lnTo>
                <a:lnTo>
                  <a:pt x="2538" y="143189"/>
                </a:lnTo>
                <a:lnTo>
                  <a:pt x="4549" y="144036"/>
                </a:lnTo>
                <a:lnTo>
                  <a:pt x="5889" y="145553"/>
                </a:lnTo>
                <a:lnTo>
                  <a:pt x="6782" y="147517"/>
                </a:lnTo>
                <a:lnTo>
                  <a:pt x="7378" y="149779"/>
                </a:lnTo>
                <a:lnTo>
                  <a:pt x="10580" y="154832"/>
                </a:lnTo>
                <a:lnTo>
                  <a:pt x="15178" y="160253"/>
                </a:lnTo>
                <a:lnTo>
                  <a:pt x="20397" y="165837"/>
                </a:lnTo>
                <a:lnTo>
                  <a:pt x="24139" y="169785"/>
                </a:lnTo>
                <a:lnTo>
                  <a:pt x="25617" y="170339"/>
                </a:lnTo>
                <a:lnTo>
                  <a:pt x="32247" y="171120"/>
                </a:lnTo>
                <a:lnTo>
                  <a:pt x="37508" y="171302"/>
                </a:lnTo>
                <a:lnTo>
                  <a:pt x="51480" y="171429"/>
                </a:lnTo>
                <a:lnTo>
                  <a:pt x="62872" y="171444"/>
                </a:lnTo>
                <a:lnTo>
                  <a:pt x="65726" y="170493"/>
                </a:lnTo>
                <a:lnTo>
                  <a:pt x="71437" y="166895"/>
                </a:lnTo>
                <a:lnTo>
                  <a:pt x="73342" y="164603"/>
                </a:lnTo>
                <a:lnTo>
                  <a:pt x="74611" y="162122"/>
                </a:lnTo>
                <a:lnTo>
                  <a:pt x="75457" y="159516"/>
                </a:lnTo>
                <a:lnTo>
                  <a:pt x="77926" y="156825"/>
                </a:lnTo>
                <a:lnTo>
                  <a:pt x="81477" y="154080"/>
                </a:lnTo>
                <a:lnTo>
                  <a:pt x="85750" y="151296"/>
                </a:lnTo>
                <a:lnTo>
                  <a:pt x="88598" y="147536"/>
                </a:lnTo>
                <a:lnTo>
                  <a:pt x="90497" y="143124"/>
                </a:lnTo>
                <a:lnTo>
                  <a:pt x="91762" y="138278"/>
                </a:lnTo>
                <a:lnTo>
                  <a:pt x="93559" y="133142"/>
                </a:lnTo>
                <a:lnTo>
                  <a:pt x="95709" y="127813"/>
                </a:lnTo>
                <a:lnTo>
                  <a:pt x="98095" y="122355"/>
                </a:lnTo>
                <a:lnTo>
                  <a:pt x="100638" y="117764"/>
                </a:lnTo>
                <a:lnTo>
                  <a:pt x="103286" y="113751"/>
                </a:lnTo>
                <a:lnTo>
                  <a:pt x="106004" y="110124"/>
                </a:lnTo>
                <a:lnTo>
                  <a:pt x="107816" y="105800"/>
                </a:lnTo>
                <a:lnTo>
                  <a:pt x="109024" y="101013"/>
                </a:lnTo>
                <a:lnTo>
                  <a:pt x="109829" y="95916"/>
                </a:lnTo>
                <a:lnTo>
                  <a:pt x="111318" y="90613"/>
                </a:lnTo>
                <a:lnTo>
                  <a:pt x="113263" y="85173"/>
                </a:lnTo>
                <a:lnTo>
                  <a:pt x="115513" y="79641"/>
                </a:lnTo>
                <a:lnTo>
                  <a:pt x="117012" y="75001"/>
                </a:lnTo>
                <a:lnTo>
                  <a:pt x="118012" y="70955"/>
                </a:lnTo>
                <a:lnTo>
                  <a:pt x="118679" y="67305"/>
                </a:lnTo>
                <a:lnTo>
                  <a:pt x="120076" y="62966"/>
                </a:lnTo>
                <a:lnTo>
                  <a:pt x="121959" y="58169"/>
                </a:lnTo>
                <a:lnTo>
                  <a:pt x="124168" y="53066"/>
                </a:lnTo>
                <a:lnTo>
                  <a:pt x="125640" y="48712"/>
                </a:lnTo>
                <a:lnTo>
                  <a:pt x="126622" y="44856"/>
                </a:lnTo>
                <a:lnTo>
                  <a:pt x="127276" y="41333"/>
                </a:lnTo>
                <a:lnTo>
                  <a:pt x="126760" y="38032"/>
                </a:lnTo>
                <a:lnTo>
                  <a:pt x="125463" y="34879"/>
                </a:lnTo>
                <a:lnTo>
                  <a:pt x="121089" y="27526"/>
                </a:lnTo>
                <a:lnTo>
                  <a:pt x="120491" y="23980"/>
                </a:lnTo>
                <a:lnTo>
                  <a:pt x="120331" y="21701"/>
                </a:lnTo>
                <a:lnTo>
                  <a:pt x="119272" y="20181"/>
                </a:lnTo>
                <a:lnTo>
                  <a:pt x="117614" y="19168"/>
                </a:lnTo>
                <a:lnTo>
                  <a:pt x="111801" y="17261"/>
                </a:lnTo>
                <a:lnTo>
                  <a:pt x="111547" y="21729"/>
                </a:lnTo>
                <a:lnTo>
                  <a:pt x="110559" y="23058"/>
                </a:lnTo>
                <a:lnTo>
                  <a:pt x="108947" y="23944"/>
                </a:lnTo>
                <a:lnTo>
                  <a:pt x="106920" y="24534"/>
                </a:lnTo>
                <a:lnTo>
                  <a:pt x="105569" y="26833"/>
                </a:lnTo>
                <a:lnTo>
                  <a:pt x="104668" y="30270"/>
                </a:lnTo>
                <a:lnTo>
                  <a:pt x="104068" y="34467"/>
                </a:lnTo>
                <a:lnTo>
                  <a:pt x="103668" y="38217"/>
                </a:lnTo>
                <a:lnTo>
                  <a:pt x="103401" y="41670"/>
                </a:lnTo>
                <a:lnTo>
                  <a:pt x="103223" y="44924"/>
                </a:lnTo>
                <a:lnTo>
                  <a:pt x="103025" y="51080"/>
                </a:lnTo>
                <a:lnTo>
                  <a:pt x="102914" y="62441"/>
                </a:lnTo>
                <a:lnTo>
                  <a:pt x="102898" y="67344"/>
                </a:lnTo>
                <a:lnTo>
                  <a:pt x="103840" y="72517"/>
                </a:lnTo>
                <a:lnTo>
                  <a:pt x="105421" y="77872"/>
                </a:lnTo>
                <a:lnTo>
                  <a:pt x="107427" y="83346"/>
                </a:lnTo>
                <a:lnTo>
                  <a:pt x="108765" y="88901"/>
                </a:lnTo>
                <a:lnTo>
                  <a:pt x="109656" y="94509"/>
                </a:lnTo>
                <a:lnTo>
                  <a:pt x="110251" y="100153"/>
                </a:lnTo>
                <a:lnTo>
                  <a:pt x="111600" y="105820"/>
                </a:lnTo>
                <a:lnTo>
                  <a:pt x="113451" y="111503"/>
                </a:lnTo>
                <a:lnTo>
                  <a:pt x="115638" y="117197"/>
                </a:lnTo>
                <a:lnTo>
                  <a:pt x="117096" y="122898"/>
                </a:lnTo>
                <a:lnTo>
                  <a:pt x="118068" y="128604"/>
                </a:lnTo>
                <a:lnTo>
                  <a:pt x="118716" y="134312"/>
                </a:lnTo>
                <a:lnTo>
                  <a:pt x="120100" y="139071"/>
                </a:lnTo>
                <a:lnTo>
                  <a:pt x="121976" y="143196"/>
                </a:lnTo>
                <a:lnTo>
                  <a:pt x="124179" y="146898"/>
                </a:lnTo>
                <a:lnTo>
                  <a:pt x="126600" y="150319"/>
                </a:lnTo>
                <a:lnTo>
                  <a:pt x="129166" y="153552"/>
                </a:lnTo>
                <a:lnTo>
                  <a:pt x="131830" y="156660"/>
                </a:lnTo>
                <a:lnTo>
                  <a:pt x="134558" y="159684"/>
                </a:lnTo>
                <a:lnTo>
                  <a:pt x="140129" y="165584"/>
                </a:lnTo>
                <a:lnTo>
                  <a:pt x="142949" y="167539"/>
                </a:lnTo>
                <a:lnTo>
                  <a:pt x="148621" y="169710"/>
                </a:lnTo>
                <a:lnTo>
                  <a:pt x="154317" y="173216"/>
                </a:lnTo>
                <a:lnTo>
                  <a:pt x="157170" y="175484"/>
                </a:lnTo>
                <a:lnTo>
                  <a:pt x="160024" y="176996"/>
                </a:lnTo>
                <a:lnTo>
                  <a:pt x="165735" y="178676"/>
                </a:lnTo>
                <a:lnTo>
                  <a:pt x="171272" y="179755"/>
                </a:lnTo>
                <a:lnTo>
                  <a:pt x="175497" y="179902"/>
                </a:lnTo>
                <a:lnTo>
                  <a:pt x="177957" y="178989"/>
                </a:lnTo>
                <a:lnTo>
                  <a:pt x="183230" y="175434"/>
                </a:lnTo>
                <a:lnTo>
                  <a:pt x="188749" y="173220"/>
                </a:lnTo>
                <a:lnTo>
                  <a:pt x="195329" y="171283"/>
                </a:lnTo>
                <a:lnTo>
                  <a:pt x="199751" y="169433"/>
                </a:lnTo>
                <a:lnTo>
                  <a:pt x="204604" y="167247"/>
                </a:lnTo>
                <a:lnTo>
                  <a:pt x="208791" y="165790"/>
                </a:lnTo>
                <a:lnTo>
                  <a:pt x="212536" y="164818"/>
                </a:lnTo>
                <a:lnTo>
                  <a:pt x="215985" y="164171"/>
                </a:lnTo>
                <a:lnTo>
                  <a:pt x="218284" y="162786"/>
                </a:lnTo>
                <a:lnTo>
                  <a:pt x="219816" y="160911"/>
                </a:lnTo>
                <a:lnTo>
                  <a:pt x="222882" y="1543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8"/>
          <p:cNvSpPr/>
          <p:nvPr/>
        </p:nvSpPr>
        <p:spPr>
          <a:xfrm>
            <a:off x="3709811" y="4380547"/>
            <a:ext cx="47802" cy="420054"/>
          </a:xfrm>
          <a:custGeom>
            <a:avLst/>
            <a:gdLst/>
            <a:ahLst/>
            <a:cxnLst/>
            <a:rect l="0" t="0" r="0" b="0"/>
            <a:pathLst>
              <a:path w="47802" h="420054">
                <a:moveTo>
                  <a:pt x="4939" y="0"/>
                </a:moveTo>
                <a:lnTo>
                  <a:pt x="388" y="4551"/>
                </a:lnTo>
                <a:lnTo>
                  <a:pt x="0" y="5891"/>
                </a:lnTo>
                <a:lnTo>
                  <a:pt x="693" y="6785"/>
                </a:lnTo>
                <a:lnTo>
                  <a:pt x="2108" y="7381"/>
                </a:lnTo>
                <a:lnTo>
                  <a:pt x="3052" y="8731"/>
                </a:lnTo>
                <a:lnTo>
                  <a:pt x="4100" y="12770"/>
                </a:lnTo>
                <a:lnTo>
                  <a:pt x="4828" y="25894"/>
                </a:lnTo>
                <a:lnTo>
                  <a:pt x="4938" y="100057"/>
                </a:lnTo>
                <a:lnTo>
                  <a:pt x="5891" y="105757"/>
                </a:lnTo>
                <a:lnTo>
                  <a:pt x="7478" y="111462"/>
                </a:lnTo>
                <a:lnTo>
                  <a:pt x="9489" y="117171"/>
                </a:lnTo>
                <a:lnTo>
                  <a:pt x="10830" y="122881"/>
                </a:lnTo>
                <a:lnTo>
                  <a:pt x="12319" y="134306"/>
                </a:lnTo>
                <a:lnTo>
                  <a:pt x="13669" y="140973"/>
                </a:lnTo>
                <a:lnTo>
                  <a:pt x="15522" y="148275"/>
                </a:lnTo>
                <a:lnTo>
                  <a:pt x="17709" y="156000"/>
                </a:lnTo>
                <a:lnTo>
                  <a:pt x="19167" y="164007"/>
                </a:lnTo>
                <a:lnTo>
                  <a:pt x="20139" y="172203"/>
                </a:lnTo>
                <a:lnTo>
                  <a:pt x="20788" y="180524"/>
                </a:lnTo>
                <a:lnTo>
                  <a:pt x="22172" y="187977"/>
                </a:lnTo>
                <a:lnTo>
                  <a:pt x="24048" y="194851"/>
                </a:lnTo>
                <a:lnTo>
                  <a:pt x="26250" y="201338"/>
                </a:lnTo>
                <a:lnTo>
                  <a:pt x="27719" y="208520"/>
                </a:lnTo>
                <a:lnTo>
                  <a:pt x="28698" y="216166"/>
                </a:lnTo>
                <a:lnTo>
                  <a:pt x="29351" y="224121"/>
                </a:lnTo>
                <a:lnTo>
                  <a:pt x="29786" y="232281"/>
                </a:lnTo>
                <a:lnTo>
                  <a:pt x="30269" y="248969"/>
                </a:lnTo>
                <a:lnTo>
                  <a:pt x="30541" y="269878"/>
                </a:lnTo>
                <a:lnTo>
                  <a:pt x="31532" y="277074"/>
                </a:lnTo>
                <a:lnTo>
                  <a:pt x="33145" y="284729"/>
                </a:lnTo>
                <a:lnTo>
                  <a:pt x="35173" y="292689"/>
                </a:lnTo>
                <a:lnTo>
                  <a:pt x="36525" y="300853"/>
                </a:lnTo>
                <a:lnTo>
                  <a:pt x="37426" y="309154"/>
                </a:lnTo>
                <a:lnTo>
                  <a:pt x="38027" y="317545"/>
                </a:lnTo>
                <a:lnTo>
                  <a:pt x="38428" y="325045"/>
                </a:lnTo>
                <a:lnTo>
                  <a:pt x="38872" y="338457"/>
                </a:lnTo>
                <a:lnTo>
                  <a:pt x="39159" y="362589"/>
                </a:lnTo>
                <a:lnTo>
                  <a:pt x="39197" y="374194"/>
                </a:lnTo>
                <a:lnTo>
                  <a:pt x="40160" y="379003"/>
                </a:lnTo>
                <a:lnTo>
                  <a:pt x="41754" y="383161"/>
                </a:lnTo>
                <a:lnTo>
                  <a:pt x="43770" y="386886"/>
                </a:lnTo>
                <a:lnTo>
                  <a:pt x="45114" y="390321"/>
                </a:lnTo>
                <a:lnTo>
                  <a:pt x="46606" y="396679"/>
                </a:lnTo>
                <a:lnTo>
                  <a:pt x="47565" y="408521"/>
                </a:lnTo>
                <a:lnTo>
                  <a:pt x="47801" y="4200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9"/>
          <p:cNvSpPr/>
          <p:nvPr/>
        </p:nvSpPr>
        <p:spPr>
          <a:xfrm>
            <a:off x="3560445" y="4320936"/>
            <a:ext cx="470932" cy="256780"/>
          </a:xfrm>
          <a:custGeom>
            <a:avLst/>
            <a:gdLst/>
            <a:ahLst/>
            <a:cxnLst/>
            <a:rect l="0" t="0" r="0" b="0"/>
            <a:pathLst>
              <a:path w="470932" h="256780">
                <a:moveTo>
                  <a:pt x="0" y="85329"/>
                </a:moveTo>
                <a:lnTo>
                  <a:pt x="12770" y="72558"/>
                </a:lnTo>
                <a:lnTo>
                  <a:pt x="15181" y="71100"/>
                </a:lnTo>
                <a:lnTo>
                  <a:pt x="28434" y="66220"/>
                </a:lnTo>
                <a:lnTo>
                  <a:pt x="38354" y="61596"/>
                </a:lnTo>
                <a:lnTo>
                  <a:pt x="82914" y="39574"/>
                </a:lnTo>
                <a:lnTo>
                  <a:pt x="96858" y="36418"/>
                </a:lnTo>
                <a:lnTo>
                  <a:pt x="104577" y="35577"/>
                </a:lnTo>
                <a:lnTo>
                  <a:pt x="113533" y="34063"/>
                </a:lnTo>
                <a:lnTo>
                  <a:pt x="123313" y="32102"/>
                </a:lnTo>
                <a:lnTo>
                  <a:pt x="133644" y="29841"/>
                </a:lnTo>
                <a:lnTo>
                  <a:pt x="143388" y="27382"/>
                </a:lnTo>
                <a:lnTo>
                  <a:pt x="152742" y="24790"/>
                </a:lnTo>
                <a:lnTo>
                  <a:pt x="170755" y="19370"/>
                </a:lnTo>
                <a:lnTo>
                  <a:pt x="188286" y="13787"/>
                </a:lnTo>
                <a:lnTo>
                  <a:pt x="197913" y="11916"/>
                </a:lnTo>
                <a:lnTo>
                  <a:pt x="208143" y="10670"/>
                </a:lnTo>
                <a:lnTo>
                  <a:pt x="218771" y="9838"/>
                </a:lnTo>
                <a:lnTo>
                  <a:pt x="229667" y="8332"/>
                </a:lnTo>
                <a:lnTo>
                  <a:pt x="240741" y="6375"/>
                </a:lnTo>
                <a:lnTo>
                  <a:pt x="251934" y="4118"/>
                </a:lnTo>
                <a:lnTo>
                  <a:pt x="262253" y="2613"/>
                </a:lnTo>
                <a:lnTo>
                  <a:pt x="271991" y="1610"/>
                </a:lnTo>
                <a:lnTo>
                  <a:pt x="281339" y="941"/>
                </a:lnTo>
                <a:lnTo>
                  <a:pt x="292334" y="495"/>
                </a:lnTo>
                <a:lnTo>
                  <a:pt x="317251" y="0"/>
                </a:lnTo>
                <a:lnTo>
                  <a:pt x="328658" y="820"/>
                </a:lnTo>
                <a:lnTo>
                  <a:pt x="339120" y="2320"/>
                </a:lnTo>
                <a:lnTo>
                  <a:pt x="348953" y="4272"/>
                </a:lnTo>
                <a:lnTo>
                  <a:pt x="358365" y="5573"/>
                </a:lnTo>
                <a:lnTo>
                  <a:pt x="367497" y="6441"/>
                </a:lnTo>
                <a:lnTo>
                  <a:pt x="376443" y="7019"/>
                </a:lnTo>
                <a:lnTo>
                  <a:pt x="384311" y="9310"/>
                </a:lnTo>
                <a:lnTo>
                  <a:pt x="398135" y="16935"/>
                </a:lnTo>
                <a:lnTo>
                  <a:pt x="405440" y="20683"/>
                </a:lnTo>
                <a:lnTo>
                  <a:pt x="413169" y="24134"/>
                </a:lnTo>
                <a:lnTo>
                  <a:pt x="421178" y="27387"/>
                </a:lnTo>
                <a:lnTo>
                  <a:pt x="428423" y="31461"/>
                </a:lnTo>
                <a:lnTo>
                  <a:pt x="435158" y="36082"/>
                </a:lnTo>
                <a:lnTo>
                  <a:pt x="441552" y="41067"/>
                </a:lnTo>
                <a:lnTo>
                  <a:pt x="446768" y="46296"/>
                </a:lnTo>
                <a:lnTo>
                  <a:pt x="451198" y="51687"/>
                </a:lnTo>
                <a:lnTo>
                  <a:pt x="455103" y="57186"/>
                </a:lnTo>
                <a:lnTo>
                  <a:pt x="458660" y="62757"/>
                </a:lnTo>
                <a:lnTo>
                  <a:pt x="461983" y="68375"/>
                </a:lnTo>
                <a:lnTo>
                  <a:pt x="465151" y="74026"/>
                </a:lnTo>
                <a:lnTo>
                  <a:pt x="467263" y="79699"/>
                </a:lnTo>
                <a:lnTo>
                  <a:pt x="468671" y="85386"/>
                </a:lnTo>
                <a:lnTo>
                  <a:pt x="469610" y="91081"/>
                </a:lnTo>
                <a:lnTo>
                  <a:pt x="470236" y="96784"/>
                </a:lnTo>
                <a:lnTo>
                  <a:pt x="470652" y="102490"/>
                </a:lnTo>
                <a:lnTo>
                  <a:pt x="470931" y="108200"/>
                </a:lnTo>
                <a:lnTo>
                  <a:pt x="470164" y="113911"/>
                </a:lnTo>
                <a:lnTo>
                  <a:pt x="468700" y="119624"/>
                </a:lnTo>
                <a:lnTo>
                  <a:pt x="466771" y="125337"/>
                </a:lnTo>
                <a:lnTo>
                  <a:pt x="464533" y="131051"/>
                </a:lnTo>
                <a:lnTo>
                  <a:pt x="462089" y="136765"/>
                </a:lnTo>
                <a:lnTo>
                  <a:pt x="459506" y="142480"/>
                </a:lnTo>
                <a:lnTo>
                  <a:pt x="456833" y="149147"/>
                </a:lnTo>
                <a:lnTo>
                  <a:pt x="451321" y="164175"/>
                </a:lnTo>
                <a:lnTo>
                  <a:pt x="447566" y="170278"/>
                </a:lnTo>
                <a:lnTo>
                  <a:pt x="443157" y="175299"/>
                </a:lnTo>
                <a:lnTo>
                  <a:pt x="438313" y="179599"/>
                </a:lnTo>
                <a:lnTo>
                  <a:pt x="427851" y="189456"/>
                </a:lnTo>
                <a:lnTo>
                  <a:pt x="422394" y="194753"/>
                </a:lnTo>
                <a:lnTo>
                  <a:pt x="415898" y="199236"/>
                </a:lnTo>
                <a:lnTo>
                  <a:pt x="408710" y="203177"/>
                </a:lnTo>
                <a:lnTo>
                  <a:pt x="401061" y="206756"/>
                </a:lnTo>
                <a:lnTo>
                  <a:pt x="393104" y="211048"/>
                </a:lnTo>
                <a:lnTo>
                  <a:pt x="384942" y="215814"/>
                </a:lnTo>
                <a:lnTo>
                  <a:pt x="376643" y="220896"/>
                </a:lnTo>
                <a:lnTo>
                  <a:pt x="368252" y="225237"/>
                </a:lnTo>
                <a:lnTo>
                  <a:pt x="359802" y="229083"/>
                </a:lnTo>
                <a:lnTo>
                  <a:pt x="351310" y="232600"/>
                </a:lnTo>
                <a:lnTo>
                  <a:pt x="342791" y="234944"/>
                </a:lnTo>
                <a:lnTo>
                  <a:pt x="334255" y="236508"/>
                </a:lnTo>
                <a:lnTo>
                  <a:pt x="325706" y="237550"/>
                </a:lnTo>
                <a:lnTo>
                  <a:pt x="311128" y="241248"/>
                </a:lnTo>
                <a:lnTo>
                  <a:pt x="298299" y="245113"/>
                </a:lnTo>
                <a:lnTo>
                  <a:pt x="286247" y="246832"/>
                </a:lnTo>
                <a:lnTo>
                  <a:pt x="274541" y="250135"/>
                </a:lnTo>
                <a:lnTo>
                  <a:pt x="262988" y="253826"/>
                </a:lnTo>
                <a:lnTo>
                  <a:pt x="251503" y="255466"/>
                </a:lnTo>
                <a:lnTo>
                  <a:pt x="240049" y="256196"/>
                </a:lnTo>
                <a:lnTo>
                  <a:pt x="228608" y="256520"/>
                </a:lnTo>
                <a:lnTo>
                  <a:pt x="191787" y="256772"/>
                </a:lnTo>
                <a:lnTo>
                  <a:pt x="180022" y="2567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0"/>
          <p:cNvSpPr/>
          <p:nvPr/>
        </p:nvSpPr>
        <p:spPr>
          <a:xfrm>
            <a:off x="5154929" y="4157662"/>
            <a:ext cx="205742" cy="325756"/>
          </a:xfrm>
          <a:custGeom>
            <a:avLst/>
            <a:gdLst/>
            <a:ahLst/>
            <a:cxnLst/>
            <a:rect l="0" t="0" r="0" b="0"/>
            <a:pathLst>
              <a:path w="205742" h="325756">
                <a:moveTo>
                  <a:pt x="0" y="0"/>
                </a:moveTo>
                <a:lnTo>
                  <a:pt x="0" y="11932"/>
                </a:lnTo>
                <a:lnTo>
                  <a:pt x="953" y="13670"/>
                </a:lnTo>
                <a:lnTo>
                  <a:pt x="2541" y="14828"/>
                </a:lnTo>
                <a:lnTo>
                  <a:pt x="4551" y="15601"/>
                </a:lnTo>
                <a:lnTo>
                  <a:pt x="5892" y="17068"/>
                </a:lnTo>
                <a:lnTo>
                  <a:pt x="6786" y="18998"/>
                </a:lnTo>
                <a:lnTo>
                  <a:pt x="7779" y="24636"/>
                </a:lnTo>
                <a:lnTo>
                  <a:pt x="8220" y="33492"/>
                </a:lnTo>
                <a:lnTo>
                  <a:pt x="9290" y="37568"/>
                </a:lnTo>
                <a:lnTo>
                  <a:pt x="13019" y="44637"/>
                </a:lnTo>
                <a:lnTo>
                  <a:pt x="15312" y="50954"/>
                </a:lnTo>
                <a:lnTo>
                  <a:pt x="16330" y="57889"/>
                </a:lnTo>
                <a:lnTo>
                  <a:pt x="16784" y="67321"/>
                </a:lnTo>
                <a:lnTo>
                  <a:pt x="17038" y="83341"/>
                </a:lnTo>
                <a:lnTo>
                  <a:pt x="18026" y="88898"/>
                </a:lnTo>
                <a:lnTo>
                  <a:pt x="19638" y="94508"/>
                </a:lnTo>
                <a:lnTo>
                  <a:pt x="21665" y="100153"/>
                </a:lnTo>
                <a:lnTo>
                  <a:pt x="23016" y="105821"/>
                </a:lnTo>
                <a:lnTo>
                  <a:pt x="23916" y="111505"/>
                </a:lnTo>
                <a:lnTo>
                  <a:pt x="24517" y="117199"/>
                </a:lnTo>
                <a:lnTo>
                  <a:pt x="24918" y="122900"/>
                </a:lnTo>
                <a:lnTo>
                  <a:pt x="25184" y="128606"/>
                </a:lnTo>
                <a:lnTo>
                  <a:pt x="25362" y="134315"/>
                </a:lnTo>
                <a:lnTo>
                  <a:pt x="26433" y="140026"/>
                </a:lnTo>
                <a:lnTo>
                  <a:pt x="28100" y="145738"/>
                </a:lnTo>
                <a:lnTo>
                  <a:pt x="30164" y="151451"/>
                </a:lnTo>
                <a:lnTo>
                  <a:pt x="31539" y="158117"/>
                </a:lnTo>
                <a:lnTo>
                  <a:pt x="32457" y="165419"/>
                </a:lnTo>
                <a:lnTo>
                  <a:pt x="33475" y="179247"/>
                </a:lnTo>
                <a:lnTo>
                  <a:pt x="33929" y="188568"/>
                </a:lnTo>
                <a:lnTo>
                  <a:pt x="34130" y="198425"/>
                </a:lnTo>
                <a:lnTo>
                  <a:pt x="34259" y="220276"/>
                </a:lnTo>
                <a:lnTo>
                  <a:pt x="35222" y="225908"/>
                </a:lnTo>
                <a:lnTo>
                  <a:pt x="36817" y="231568"/>
                </a:lnTo>
                <a:lnTo>
                  <a:pt x="38832" y="237246"/>
                </a:lnTo>
                <a:lnTo>
                  <a:pt x="41072" y="246095"/>
                </a:lnTo>
                <a:lnTo>
                  <a:pt x="42066" y="253203"/>
                </a:lnTo>
                <a:lnTo>
                  <a:pt x="42509" y="259537"/>
                </a:lnTo>
                <a:lnTo>
                  <a:pt x="41675" y="262560"/>
                </a:lnTo>
                <a:lnTo>
                  <a:pt x="36902" y="271365"/>
                </a:lnTo>
                <a:lnTo>
                  <a:pt x="35451" y="277134"/>
                </a:lnTo>
                <a:lnTo>
                  <a:pt x="36016" y="279054"/>
                </a:lnTo>
                <a:lnTo>
                  <a:pt x="37347" y="280334"/>
                </a:lnTo>
                <a:lnTo>
                  <a:pt x="42835" y="282880"/>
                </a:lnTo>
                <a:lnTo>
                  <a:pt x="38304" y="282889"/>
                </a:lnTo>
                <a:lnTo>
                  <a:pt x="36966" y="281938"/>
                </a:lnTo>
                <a:lnTo>
                  <a:pt x="36074" y="280351"/>
                </a:lnTo>
                <a:lnTo>
                  <a:pt x="35083" y="276048"/>
                </a:lnTo>
                <a:lnTo>
                  <a:pt x="34525" y="268270"/>
                </a:lnTo>
                <a:lnTo>
                  <a:pt x="34360" y="259933"/>
                </a:lnTo>
                <a:lnTo>
                  <a:pt x="34300" y="241181"/>
                </a:lnTo>
                <a:lnTo>
                  <a:pt x="35249" y="236035"/>
                </a:lnTo>
                <a:lnTo>
                  <a:pt x="36835" y="230699"/>
                </a:lnTo>
                <a:lnTo>
                  <a:pt x="41136" y="220643"/>
                </a:lnTo>
                <a:lnTo>
                  <a:pt x="46223" y="212999"/>
                </a:lnTo>
                <a:lnTo>
                  <a:pt x="51659" y="206426"/>
                </a:lnTo>
                <a:lnTo>
                  <a:pt x="54442" y="203340"/>
                </a:lnTo>
                <a:lnTo>
                  <a:pt x="56297" y="199377"/>
                </a:lnTo>
                <a:lnTo>
                  <a:pt x="58359" y="189895"/>
                </a:lnTo>
                <a:lnTo>
                  <a:pt x="60814" y="186604"/>
                </a:lnTo>
                <a:lnTo>
                  <a:pt x="64355" y="184410"/>
                </a:lnTo>
                <a:lnTo>
                  <a:pt x="68621" y="182948"/>
                </a:lnTo>
                <a:lnTo>
                  <a:pt x="72418" y="181020"/>
                </a:lnTo>
                <a:lnTo>
                  <a:pt x="75901" y="178783"/>
                </a:lnTo>
                <a:lnTo>
                  <a:pt x="79176" y="176338"/>
                </a:lnTo>
                <a:lnTo>
                  <a:pt x="85355" y="173623"/>
                </a:lnTo>
                <a:lnTo>
                  <a:pt x="88336" y="172898"/>
                </a:lnTo>
                <a:lnTo>
                  <a:pt x="92228" y="172416"/>
                </a:lnTo>
                <a:lnTo>
                  <a:pt x="96728" y="172094"/>
                </a:lnTo>
                <a:lnTo>
                  <a:pt x="105856" y="171736"/>
                </a:lnTo>
                <a:lnTo>
                  <a:pt x="116349" y="171535"/>
                </a:lnTo>
                <a:lnTo>
                  <a:pt x="122514" y="171488"/>
                </a:lnTo>
                <a:lnTo>
                  <a:pt x="126443" y="172428"/>
                </a:lnTo>
                <a:lnTo>
                  <a:pt x="130968" y="174007"/>
                </a:lnTo>
                <a:lnTo>
                  <a:pt x="135890" y="176013"/>
                </a:lnTo>
                <a:lnTo>
                  <a:pt x="140124" y="178302"/>
                </a:lnTo>
                <a:lnTo>
                  <a:pt x="143899" y="180780"/>
                </a:lnTo>
                <a:lnTo>
                  <a:pt x="147367" y="183385"/>
                </a:lnTo>
                <a:lnTo>
                  <a:pt x="153762" y="188819"/>
                </a:lnTo>
                <a:lnTo>
                  <a:pt x="159779" y="194410"/>
                </a:lnTo>
                <a:lnTo>
                  <a:pt x="171403" y="205760"/>
                </a:lnTo>
                <a:lnTo>
                  <a:pt x="177144" y="212416"/>
                </a:lnTo>
                <a:lnTo>
                  <a:pt x="182871" y="221725"/>
                </a:lnTo>
                <a:lnTo>
                  <a:pt x="185732" y="226874"/>
                </a:lnTo>
                <a:lnTo>
                  <a:pt x="191450" y="237675"/>
                </a:lnTo>
                <a:lnTo>
                  <a:pt x="193356" y="243223"/>
                </a:lnTo>
                <a:lnTo>
                  <a:pt x="194627" y="248826"/>
                </a:lnTo>
                <a:lnTo>
                  <a:pt x="195474" y="254467"/>
                </a:lnTo>
                <a:lnTo>
                  <a:pt x="196415" y="263274"/>
                </a:lnTo>
                <a:lnTo>
                  <a:pt x="196666" y="266956"/>
                </a:lnTo>
                <a:lnTo>
                  <a:pt x="199485" y="276127"/>
                </a:lnTo>
                <a:lnTo>
                  <a:pt x="202961" y="285601"/>
                </a:lnTo>
                <a:lnTo>
                  <a:pt x="204505" y="292986"/>
                </a:lnTo>
                <a:lnTo>
                  <a:pt x="205374" y="302499"/>
                </a:lnTo>
                <a:lnTo>
                  <a:pt x="205632" y="311350"/>
                </a:lnTo>
                <a:lnTo>
                  <a:pt x="205726" y="318955"/>
                </a:lnTo>
                <a:lnTo>
                  <a:pt x="205741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11"/>
          <p:cNvSpPr/>
          <p:nvPr/>
        </p:nvSpPr>
        <p:spPr>
          <a:xfrm>
            <a:off x="5429250" y="4286365"/>
            <a:ext cx="214313" cy="162729"/>
          </a:xfrm>
          <a:custGeom>
            <a:avLst/>
            <a:gdLst/>
            <a:ahLst/>
            <a:cxnLst/>
            <a:rect l="0" t="0" r="0" b="0"/>
            <a:pathLst>
              <a:path w="214313" h="162729">
                <a:moveTo>
                  <a:pt x="0" y="85610"/>
                </a:moveTo>
                <a:lnTo>
                  <a:pt x="66123" y="85610"/>
                </a:lnTo>
                <a:lnTo>
                  <a:pt x="70752" y="84657"/>
                </a:lnTo>
                <a:lnTo>
                  <a:pt x="74790" y="83070"/>
                </a:lnTo>
                <a:lnTo>
                  <a:pt x="78435" y="81059"/>
                </a:lnTo>
                <a:lnTo>
                  <a:pt x="85025" y="76284"/>
                </a:lnTo>
                <a:lnTo>
                  <a:pt x="88115" y="73678"/>
                </a:lnTo>
                <a:lnTo>
                  <a:pt x="92081" y="71940"/>
                </a:lnTo>
                <a:lnTo>
                  <a:pt x="96630" y="70782"/>
                </a:lnTo>
                <a:lnTo>
                  <a:pt x="101567" y="70009"/>
                </a:lnTo>
                <a:lnTo>
                  <a:pt x="105812" y="68542"/>
                </a:lnTo>
                <a:lnTo>
                  <a:pt x="109594" y="66611"/>
                </a:lnTo>
                <a:lnTo>
                  <a:pt x="113067" y="64371"/>
                </a:lnTo>
                <a:lnTo>
                  <a:pt x="119467" y="61883"/>
                </a:lnTo>
                <a:lnTo>
                  <a:pt x="122507" y="61220"/>
                </a:lnTo>
                <a:lnTo>
                  <a:pt x="128425" y="57942"/>
                </a:lnTo>
                <a:lnTo>
                  <a:pt x="134230" y="53310"/>
                </a:lnTo>
                <a:lnTo>
                  <a:pt x="137111" y="50742"/>
                </a:lnTo>
                <a:lnTo>
                  <a:pt x="142853" y="45348"/>
                </a:lnTo>
                <a:lnTo>
                  <a:pt x="148580" y="39775"/>
                </a:lnTo>
                <a:lnTo>
                  <a:pt x="150488" y="36956"/>
                </a:lnTo>
                <a:lnTo>
                  <a:pt x="151760" y="34124"/>
                </a:lnTo>
                <a:lnTo>
                  <a:pt x="152609" y="31283"/>
                </a:lnTo>
                <a:lnTo>
                  <a:pt x="153174" y="28437"/>
                </a:lnTo>
                <a:lnTo>
                  <a:pt x="153551" y="25587"/>
                </a:lnTo>
                <a:lnTo>
                  <a:pt x="154156" y="18720"/>
                </a:lnTo>
                <a:lnTo>
                  <a:pt x="151698" y="15241"/>
                </a:lnTo>
                <a:lnTo>
                  <a:pt x="146911" y="9797"/>
                </a:lnTo>
                <a:lnTo>
                  <a:pt x="141530" y="4303"/>
                </a:lnTo>
                <a:lnTo>
                  <a:pt x="139121" y="2830"/>
                </a:lnTo>
                <a:lnTo>
                  <a:pt x="133904" y="1194"/>
                </a:lnTo>
                <a:lnTo>
                  <a:pt x="128410" y="467"/>
                </a:lnTo>
                <a:lnTo>
                  <a:pt x="121841" y="143"/>
                </a:lnTo>
                <a:lnTo>
                  <a:pt x="112571" y="0"/>
                </a:lnTo>
                <a:lnTo>
                  <a:pt x="108385" y="914"/>
                </a:lnTo>
                <a:lnTo>
                  <a:pt x="104642" y="2476"/>
                </a:lnTo>
                <a:lnTo>
                  <a:pt x="101194" y="4469"/>
                </a:lnTo>
                <a:lnTo>
                  <a:pt x="94822" y="6685"/>
                </a:lnTo>
                <a:lnTo>
                  <a:pt x="91790" y="7276"/>
                </a:lnTo>
                <a:lnTo>
                  <a:pt x="85880" y="10472"/>
                </a:lnTo>
                <a:lnTo>
                  <a:pt x="82971" y="12658"/>
                </a:lnTo>
                <a:lnTo>
                  <a:pt x="80079" y="16020"/>
                </a:lnTo>
                <a:lnTo>
                  <a:pt x="77198" y="20167"/>
                </a:lnTo>
                <a:lnTo>
                  <a:pt x="74325" y="24836"/>
                </a:lnTo>
                <a:lnTo>
                  <a:pt x="71458" y="28901"/>
                </a:lnTo>
                <a:lnTo>
                  <a:pt x="68593" y="32564"/>
                </a:lnTo>
                <a:lnTo>
                  <a:pt x="65731" y="35958"/>
                </a:lnTo>
                <a:lnTo>
                  <a:pt x="62870" y="40126"/>
                </a:lnTo>
                <a:lnTo>
                  <a:pt x="60011" y="44810"/>
                </a:lnTo>
                <a:lnTo>
                  <a:pt x="57152" y="49837"/>
                </a:lnTo>
                <a:lnTo>
                  <a:pt x="54294" y="54141"/>
                </a:lnTo>
                <a:lnTo>
                  <a:pt x="51436" y="57963"/>
                </a:lnTo>
                <a:lnTo>
                  <a:pt x="48578" y="61464"/>
                </a:lnTo>
                <a:lnTo>
                  <a:pt x="45720" y="65703"/>
                </a:lnTo>
                <a:lnTo>
                  <a:pt x="42862" y="70433"/>
                </a:lnTo>
                <a:lnTo>
                  <a:pt x="40005" y="75492"/>
                </a:lnTo>
                <a:lnTo>
                  <a:pt x="38100" y="79817"/>
                </a:lnTo>
                <a:lnTo>
                  <a:pt x="36830" y="83653"/>
                </a:lnTo>
                <a:lnTo>
                  <a:pt x="35983" y="87163"/>
                </a:lnTo>
                <a:lnTo>
                  <a:pt x="35419" y="91408"/>
                </a:lnTo>
                <a:lnTo>
                  <a:pt x="35042" y="96142"/>
                </a:lnTo>
                <a:lnTo>
                  <a:pt x="34624" y="105531"/>
                </a:lnTo>
                <a:lnTo>
                  <a:pt x="34389" y="116172"/>
                </a:lnTo>
                <a:lnTo>
                  <a:pt x="34333" y="122370"/>
                </a:lnTo>
                <a:lnTo>
                  <a:pt x="35272" y="125357"/>
                </a:lnTo>
                <a:lnTo>
                  <a:pt x="36849" y="128300"/>
                </a:lnTo>
                <a:lnTo>
                  <a:pt x="38854" y="131215"/>
                </a:lnTo>
                <a:lnTo>
                  <a:pt x="40190" y="134111"/>
                </a:lnTo>
                <a:lnTo>
                  <a:pt x="41080" y="136994"/>
                </a:lnTo>
                <a:lnTo>
                  <a:pt x="41674" y="139868"/>
                </a:lnTo>
                <a:lnTo>
                  <a:pt x="43975" y="141784"/>
                </a:lnTo>
                <a:lnTo>
                  <a:pt x="47414" y="143062"/>
                </a:lnTo>
                <a:lnTo>
                  <a:pt x="51612" y="143913"/>
                </a:lnTo>
                <a:lnTo>
                  <a:pt x="55363" y="145434"/>
                </a:lnTo>
                <a:lnTo>
                  <a:pt x="58816" y="147400"/>
                </a:lnTo>
                <a:lnTo>
                  <a:pt x="62071" y="149663"/>
                </a:lnTo>
                <a:lnTo>
                  <a:pt x="68227" y="152178"/>
                </a:lnTo>
                <a:lnTo>
                  <a:pt x="71202" y="152848"/>
                </a:lnTo>
                <a:lnTo>
                  <a:pt x="77048" y="156134"/>
                </a:lnTo>
                <a:lnTo>
                  <a:pt x="79940" y="158343"/>
                </a:lnTo>
                <a:lnTo>
                  <a:pt x="85693" y="160798"/>
                </a:lnTo>
                <a:lnTo>
                  <a:pt x="92378" y="161889"/>
                </a:lnTo>
                <a:lnTo>
                  <a:pt x="96828" y="162180"/>
                </a:lnTo>
                <a:lnTo>
                  <a:pt x="101699" y="162374"/>
                </a:lnTo>
                <a:lnTo>
                  <a:pt x="112192" y="162590"/>
                </a:lnTo>
                <a:lnTo>
                  <a:pt x="129900" y="162728"/>
                </a:lnTo>
                <a:lnTo>
                  <a:pt x="134225" y="161787"/>
                </a:lnTo>
                <a:lnTo>
                  <a:pt x="139013" y="160207"/>
                </a:lnTo>
                <a:lnTo>
                  <a:pt x="144110" y="158201"/>
                </a:lnTo>
                <a:lnTo>
                  <a:pt x="149413" y="156864"/>
                </a:lnTo>
                <a:lnTo>
                  <a:pt x="154854" y="155973"/>
                </a:lnTo>
                <a:lnTo>
                  <a:pt x="160386" y="155378"/>
                </a:lnTo>
                <a:lnTo>
                  <a:pt x="165026" y="154029"/>
                </a:lnTo>
                <a:lnTo>
                  <a:pt x="169073" y="152178"/>
                </a:lnTo>
                <a:lnTo>
                  <a:pt x="172723" y="149991"/>
                </a:lnTo>
                <a:lnTo>
                  <a:pt x="177060" y="147581"/>
                </a:lnTo>
                <a:lnTo>
                  <a:pt x="186961" y="142363"/>
                </a:lnTo>
                <a:lnTo>
                  <a:pt x="192268" y="140590"/>
                </a:lnTo>
                <a:lnTo>
                  <a:pt x="197711" y="139408"/>
                </a:lnTo>
                <a:lnTo>
                  <a:pt x="203245" y="138621"/>
                </a:lnTo>
                <a:lnTo>
                  <a:pt x="206934" y="137142"/>
                </a:lnTo>
                <a:lnTo>
                  <a:pt x="209393" y="135205"/>
                </a:lnTo>
                <a:lnTo>
                  <a:pt x="214312" y="1284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12"/>
          <p:cNvSpPr/>
          <p:nvPr/>
        </p:nvSpPr>
        <p:spPr>
          <a:xfrm>
            <a:off x="5694997" y="4286250"/>
            <a:ext cx="162879" cy="137161"/>
          </a:xfrm>
          <a:custGeom>
            <a:avLst/>
            <a:gdLst/>
            <a:ahLst/>
            <a:cxnLst/>
            <a:rect l="0" t="0" r="0" b="0"/>
            <a:pathLst>
              <a:path w="162879" h="137161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2770" y="4550"/>
                </a:lnTo>
                <a:lnTo>
                  <a:pt x="14228" y="6843"/>
                </a:lnTo>
                <a:lnTo>
                  <a:pt x="15201" y="9325"/>
                </a:lnTo>
                <a:lnTo>
                  <a:pt x="15849" y="11931"/>
                </a:lnTo>
                <a:lnTo>
                  <a:pt x="17233" y="13669"/>
                </a:lnTo>
                <a:lnTo>
                  <a:pt x="19109" y="14828"/>
                </a:lnTo>
                <a:lnTo>
                  <a:pt x="21312" y="15600"/>
                </a:lnTo>
                <a:lnTo>
                  <a:pt x="26299" y="18998"/>
                </a:lnTo>
                <a:lnTo>
                  <a:pt x="28963" y="21238"/>
                </a:lnTo>
                <a:lnTo>
                  <a:pt x="31691" y="23683"/>
                </a:lnTo>
                <a:lnTo>
                  <a:pt x="37262" y="28941"/>
                </a:lnTo>
                <a:lnTo>
                  <a:pt x="41034" y="31676"/>
                </a:lnTo>
                <a:lnTo>
                  <a:pt x="45454" y="34452"/>
                </a:lnTo>
                <a:lnTo>
                  <a:pt x="50305" y="37256"/>
                </a:lnTo>
                <a:lnTo>
                  <a:pt x="54491" y="40077"/>
                </a:lnTo>
                <a:lnTo>
                  <a:pt x="58235" y="42910"/>
                </a:lnTo>
                <a:lnTo>
                  <a:pt x="61683" y="45752"/>
                </a:lnTo>
                <a:lnTo>
                  <a:pt x="64935" y="49551"/>
                </a:lnTo>
                <a:lnTo>
                  <a:pt x="68055" y="53989"/>
                </a:lnTo>
                <a:lnTo>
                  <a:pt x="71087" y="58852"/>
                </a:lnTo>
                <a:lnTo>
                  <a:pt x="75014" y="63047"/>
                </a:lnTo>
                <a:lnTo>
                  <a:pt x="79537" y="66797"/>
                </a:lnTo>
                <a:lnTo>
                  <a:pt x="84457" y="70248"/>
                </a:lnTo>
                <a:lnTo>
                  <a:pt x="88689" y="73502"/>
                </a:lnTo>
                <a:lnTo>
                  <a:pt x="92464" y="76624"/>
                </a:lnTo>
                <a:lnTo>
                  <a:pt x="95933" y="79657"/>
                </a:lnTo>
                <a:lnTo>
                  <a:pt x="99198" y="83585"/>
                </a:lnTo>
                <a:lnTo>
                  <a:pt x="102327" y="88108"/>
                </a:lnTo>
                <a:lnTo>
                  <a:pt x="105365" y="93029"/>
                </a:lnTo>
                <a:lnTo>
                  <a:pt x="108344" y="97261"/>
                </a:lnTo>
                <a:lnTo>
                  <a:pt x="111282" y="101036"/>
                </a:lnTo>
                <a:lnTo>
                  <a:pt x="114192" y="104505"/>
                </a:lnTo>
                <a:lnTo>
                  <a:pt x="117086" y="107770"/>
                </a:lnTo>
                <a:lnTo>
                  <a:pt x="122841" y="113938"/>
                </a:lnTo>
                <a:lnTo>
                  <a:pt x="125709" y="115963"/>
                </a:lnTo>
                <a:lnTo>
                  <a:pt x="128573" y="117314"/>
                </a:lnTo>
                <a:lnTo>
                  <a:pt x="131436" y="118214"/>
                </a:lnTo>
                <a:lnTo>
                  <a:pt x="133344" y="119767"/>
                </a:lnTo>
                <a:lnTo>
                  <a:pt x="134616" y="121754"/>
                </a:lnTo>
                <a:lnTo>
                  <a:pt x="135464" y="124032"/>
                </a:lnTo>
                <a:lnTo>
                  <a:pt x="136982" y="126503"/>
                </a:lnTo>
                <a:lnTo>
                  <a:pt x="138946" y="129102"/>
                </a:lnTo>
                <a:lnTo>
                  <a:pt x="141209" y="131789"/>
                </a:lnTo>
                <a:lnTo>
                  <a:pt x="143669" y="133579"/>
                </a:lnTo>
                <a:lnTo>
                  <a:pt x="146262" y="134773"/>
                </a:lnTo>
                <a:lnTo>
                  <a:pt x="152716" y="136688"/>
                </a:lnTo>
                <a:lnTo>
                  <a:pt x="156139" y="136950"/>
                </a:lnTo>
                <a:lnTo>
                  <a:pt x="162878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13"/>
          <p:cNvSpPr/>
          <p:nvPr/>
        </p:nvSpPr>
        <p:spPr>
          <a:xfrm>
            <a:off x="5660707" y="4251960"/>
            <a:ext cx="205741" cy="180023"/>
          </a:xfrm>
          <a:custGeom>
            <a:avLst/>
            <a:gdLst/>
            <a:ahLst/>
            <a:cxnLst/>
            <a:rect l="0" t="0" r="0" b="0"/>
            <a:pathLst>
              <a:path w="205741" h="180023">
                <a:moveTo>
                  <a:pt x="205740" y="0"/>
                </a:moveTo>
                <a:lnTo>
                  <a:pt x="197199" y="0"/>
                </a:lnTo>
                <a:lnTo>
                  <a:pt x="185238" y="11931"/>
                </a:lnTo>
                <a:lnTo>
                  <a:pt x="182547" y="15574"/>
                </a:lnTo>
                <a:lnTo>
                  <a:pt x="179801" y="19908"/>
                </a:lnTo>
                <a:lnTo>
                  <a:pt x="177017" y="24702"/>
                </a:lnTo>
                <a:lnTo>
                  <a:pt x="173257" y="28850"/>
                </a:lnTo>
                <a:lnTo>
                  <a:pt x="168844" y="32568"/>
                </a:lnTo>
                <a:lnTo>
                  <a:pt x="163998" y="35999"/>
                </a:lnTo>
                <a:lnTo>
                  <a:pt x="158862" y="40192"/>
                </a:lnTo>
                <a:lnTo>
                  <a:pt x="153533" y="44892"/>
                </a:lnTo>
                <a:lnTo>
                  <a:pt x="148076" y="49930"/>
                </a:lnTo>
                <a:lnTo>
                  <a:pt x="143484" y="55194"/>
                </a:lnTo>
                <a:lnTo>
                  <a:pt x="139471" y="60609"/>
                </a:lnTo>
                <a:lnTo>
                  <a:pt x="135844" y="66123"/>
                </a:lnTo>
                <a:lnTo>
                  <a:pt x="131520" y="70752"/>
                </a:lnTo>
                <a:lnTo>
                  <a:pt x="126733" y="74790"/>
                </a:lnTo>
                <a:lnTo>
                  <a:pt x="121636" y="78435"/>
                </a:lnTo>
                <a:lnTo>
                  <a:pt x="117285" y="82770"/>
                </a:lnTo>
                <a:lnTo>
                  <a:pt x="113433" y="87565"/>
                </a:lnTo>
                <a:lnTo>
                  <a:pt x="109912" y="92667"/>
                </a:lnTo>
                <a:lnTo>
                  <a:pt x="105660" y="97020"/>
                </a:lnTo>
                <a:lnTo>
                  <a:pt x="100920" y="100875"/>
                </a:lnTo>
                <a:lnTo>
                  <a:pt x="95855" y="104397"/>
                </a:lnTo>
                <a:lnTo>
                  <a:pt x="90573" y="108651"/>
                </a:lnTo>
                <a:lnTo>
                  <a:pt x="85147" y="113391"/>
                </a:lnTo>
                <a:lnTo>
                  <a:pt x="74991" y="122786"/>
                </a:lnTo>
                <a:lnTo>
                  <a:pt x="67302" y="130136"/>
                </a:lnTo>
                <a:lnTo>
                  <a:pt x="62965" y="133430"/>
                </a:lnTo>
                <a:lnTo>
                  <a:pt x="58169" y="136578"/>
                </a:lnTo>
                <a:lnTo>
                  <a:pt x="53067" y="139630"/>
                </a:lnTo>
                <a:lnTo>
                  <a:pt x="48713" y="142616"/>
                </a:lnTo>
                <a:lnTo>
                  <a:pt x="44858" y="145560"/>
                </a:lnTo>
                <a:lnTo>
                  <a:pt x="41335" y="148475"/>
                </a:lnTo>
                <a:lnTo>
                  <a:pt x="38034" y="151371"/>
                </a:lnTo>
                <a:lnTo>
                  <a:pt x="34881" y="154254"/>
                </a:lnTo>
                <a:lnTo>
                  <a:pt x="28838" y="159997"/>
                </a:lnTo>
                <a:lnTo>
                  <a:pt x="22977" y="165725"/>
                </a:lnTo>
                <a:lnTo>
                  <a:pt x="20080" y="167633"/>
                </a:lnTo>
                <a:lnTo>
                  <a:pt x="14322" y="169753"/>
                </a:lnTo>
                <a:lnTo>
                  <a:pt x="10276" y="170947"/>
                </a:lnTo>
                <a:lnTo>
                  <a:pt x="4527" y="175851"/>
                </a:lnTo>
                <a:lnTo>
                  <a:pt x="0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14"/>
          <p:cNvSpPr/>
          <p:nvPr/>
        </p:nvSpPr>
        <p:spPr>
          <a:xfrm>
            <a:off x="5918034" y="4252064"/>
            <a:ext cx="179871" cy="149596"/>
          </a:xfrm>
          <a:custGeom>
            <a:avLst/>
            <a:gdLst/>
            <a:ahLst/>
            <a:cxnLst/>
            <a:rect l="0" t="0" r="0" b="0"/>
            <a:pathLst>
              <a:path w="179871" h="149596">
                <a:moveTo>
                  <a:pt x="119863" y="8468"/>
                </a:moveTo>
                <a:lnTo>
                  <a:pt x="112482" y="1087"/>
                </a:lnTo>
                <a:lnTo>
                  <a:pt x="109280" y="425"/>
                </a:lnTo>
                <a:lnTo>
                  <a:pt x="104682" y="131"/>
                </a:lnTo>
                <a:lnTo>
                  <a:pt x="99464" y="0"/>
                </a:lnTo>
                <a:lnTo>
                  <a:pt x="97691" y="918"/>
                </a:lnTo>
                <a:lnTo>
                  <a:pt x="96509" y="2482"/>
                </a:lnTo>
                <a:lnTo>
                  <a:pt x="95721" y="4478"/>
                </a:lnTo>
                <a:lnTo>
                  <a:pt x="93291" y="6760"/>
                </a:lnTo>
                <a:lnTo>
                  <a:pt x="89766" y="9235"/>
                </a:lnTo>
                <a:lnTo>
                  <a:pt x="85511" y="11836"/>
                </a:lnTo>
                <a:lnTo>
                  <a:pt x="81721" y="14524"/>
                </a:lnTo>
                <a:lnTo>
                  <a:pt x="78243" y="17268"/>
                </a:lnTo>
                <a:lnTo>
                  <a:pt x="74971" y="20050"/>
                </a:lnTo>
                <a:lnTo>
                  <a:pt x="70885" y="22856"/>
                </a:lnTo>
                <a:lnTo>
                  <a:pt x="66256" y="25680"/>
                </a:lnTo>
                <a:lnTo>
                  <a:pt x="61265" y="28516"/>
                </a:lnTo>
                <a:lnTo>
                  <a:pt x="56985" y="32310"/>
                </a:lnTo>
                <a:lnTo>
                  <a:pt x="53180" y="36746"/>
                </a:lnTo>
                <a:lnTo>
                  <a:pt x="49690" y="41607"/>
                </a:lnTo>
                <a:lnTo>
                  <a:pt x="45458" y="45801"/>
                </a:lnTo>
                <a:lnTo>
                  <a:pt x="40733" y="49549"/>
                </a:lnTo>
                <a:lnTo>
                  <a:pt x="35677" y="53001"/>
                </a:lnTo>
                <a:lnTo>
                  <a:pt x="31354" y="57206"/>
                </a:lnTo>
                <a:lnTo>
                  <a:pt x="27520" y="61915"/>
                </a:lnTo>
                <a:lnTo>
                  <a:pt x="24011" y="66960"/>
                </a:lnTo>
                <a:lnTo>
                  <a:pt x="20719" y="71275"/>
                </a:lnTo>
                <a:lnTo>
                  <a:pt x="17572" y="75104"/>
                </a:lnTo>
                <a:lnTo>
                  <a:pt x="14522" y="78610"/>
                </a:lnTo>
                <a:lnTo>
                  <a:pt x="11535" y="81899"/>
                </a:lnTo>
                <a:lnTo>
                  <a:pt x="5677" y="88094"/>
                </a:lnTo>
                <a:lnTo>
                  <a:pt x="3735" y="92032"/>
                </a:lnTo>
                <a:lnTo>
                  <a:pt x="2439" y="96562"/>
                </a:lnTo>
                <a:lnTo>
                  <a:pt x="1575" y="101488"/>
                </a:lnTo>
                <a:lnTo>
                  <a:pt x="1000" y="105724"/>
                </a:lnTo>
                <a:lnTo>
                  <a:pt x="615" y="109500"/>
                </a:lnTo>
                <a:lnTo>
                  <a:pt x="360" y="112970"/>
                </a:lnTo>
                <a:lnTo>
                  <a:pt x="189" y="116236"/>
                </a:lnTo>
                <a:lnTo>
                  <a:pt x="0" y="122405"/>
                </a:lnTo>
                <a:lnTo>
                  <a:pt x="902" y="125383"/>
                </a:lnTo>
                <a:lnTo>
                  <a:pt x="2456" y="128322"/>
                </a:lnTo>
                <a:lnTo>
                  <a:pt x="7242" y="135330"/>
                </a:lnTo>
                <a:lnTo>
                  <a:pt x="10437" y="138829"/>
                </a:lnTo>
                <a:lnTo>
                  <a:pt x="12622" y="141095"/>
                </a:lnTo>
                <a:lnTo>
                  <a:pt x="15032" y="142606"/>
                </a:lnTo>
                <a:lnTo>
                  <a:pt x="20249" y="144285"/>
                </a:lnTo>
                <a:lnTo>
                  <a:pt x="23990" y="145230"/>
                </a:lnTo>
                <a:lnTo>
                  <a:pt x="27406" y="145451"/>
                </a:lnTo>
                <a:lnTo>
                  <a:pt x="29650" y="145510"/>
                </a:lnTo>
                <a:lnTo>
                  <a:pt x="41910" y="145593"/>
                </a:lnTo>
                <a:lnTo>
                  <a:pt x="45987" y="144652"/>
                </a:lnTo>
                <a:lnTo>
                  <a:pt x="49657" y="143073"/>
                </a:lnTo>
                <a:lnTo>
                  <a:pt x="53057" y="141067"/>
                </a:lnTo>
                <a:lnTo>
                  <a:pt x="56276" y="138778"/>
                </a:lnTo>
                <a:lnTo>
                  <a:pt x="59374" y="136299"/>
                </a:lnTo>
                <a:lnTo>
                  <a:pt x="62392" y="133693"/>
                </a:lnTo>
                <a:lnTo>
                  <a:pt x="65356" y="131004"/>
                </a:lnTo>
                <a:lnTo>
                  <a:pt x="71191" y="125476"/>
                </a:lnTo>
                <a:lnTo>
                  <a:pt x="74079" y="121716"/>
                </a:lnTo>
                <a:lnTo>
                  <a:pt x="76958" y="117304"/>
                </a:lnTo>
                <a:lnTo>
                  <a:pt x="79830" y="112458"/>
                </a:lnTo>
                <a:lnTo>
                  <a:pt x="82697" y="108275"/>
                </a:lnTo>
                <a:lnTo>
                  <a:pt x="85560" y="104533"/>
                </a:lnTo>
                <a:lnTo>
                  <a:pt x="88422" y="101086"/>
                </a:lnTo>
                <a:lnTo>
                  <a:pt x="91282" y="96884"/>
                </a:lnTo>
                <a:lnTo>
                  <a:pt x="94142" y="92177"/>
                </a:lnTo>
                <a:lnTo>
                  <a:pt x="97001" y="87134"/>
                </a:lnTo>
                <a:lnTo>
                  <a:pt x="102717" y="76451"/>
                </a:lnTo>
                <a:lnTo>
                  <a:pt x="105575" y="70935"/>
                </a:lnTo>
                <a:lnTo>
                  <a:pt x="107480" y="66305"/>
                </a:lnTo>
                <a:lnTo>
                  <a:pt x="108750" y="62266"/>
                </a:lnTo>
                <a:lnTo>
                  <a:pt x="109597" y="58621"/>
                </a:lnTo>
                <a:lnTo>
                  <a:pt x="111114" y="54286"/>
                </a:lnTo>
                <a:lnTo>
                  <a:pt x="113078" y="49491"/>
                </a:lnTo>
                <a:lnTo>
                  <a:pt x="115340" y="44389"/>
                </a:lnTo>
                <a:lnTo>
                  <a:pt x="116848" y="40036"/>
                </a:lnTo>
                <a:lnTo>
                  <a:pt x="117853" y="36180"/>
                </a:lnTo>
                <a:lnTo>
                  <a:pt x="118523" y="32658"/>
                </a:lnTo>
                <a:lnTo>
                  <a:pt x="119922" y="29357"/>
                </a:lnTo>
                <a:lnTo>
                  <a:pt x="121807" y="26204"/>
                </a:lnTo>
                <a:lnTo>
                  <a:pt x="127126" y="18851"/>
                </a:lnTo>
                <a:lnTo>
                  <a:pt x="127854" y="15305"/>
                </a:lnTo>
                <a:lnTo>
                  <a:pt x="128320" y="9819"/>
                </a:lnTo>
                <a:lnTo>
                  <a:pt x="128401" y="13419"/>
                </a:lnTo>
                <a:lnTo>
                  <a:pt x="128436" y="126821"/>
                </a:lnTo>
                <a:lnTo>
                  <a:pt x="129388" y="130233"/>
                </a:lnTo>
                <a:lnTo>
                  <a:pt x="130976" y="132507"/>
                </a:lnTo>
                <a:lnTo>
                  <a:pt x="135279" y="135987"/>
                </a:lnTo>
                <a:lnTo>
                  <a:pt x="137760" y="138248"/>
                </a:lnTo>
                <a:lnTo>
                  <a:pt x="143058" y="143301"/>
                </a:lnTo>
                <a:lnTo>
                  <a:pt x="148587" y="148722"/>
                </a:lnTo>
                <a:lnTo>
                  <a:pt x="151395" y="149595"/>
                </a:lnTo>
                <a:lnTo>
                  <a:pt x="154219" y="149225"/>
                </a:lnTo>
                <a:lnTo>
                  <a:pt x="157055" y="148027"/>
                </a:lnTo>
                <a:lnTo>
                  <a:pt x="159898" y="147227"/>
                </a:lnTo>
                <a:lnTo>
                  <a:pt x="162745" y="146694"/>
                </a:lnTo>
                <a:lnTo>
                  <a:pt x="165596" y="146339"/>
                </a:lnTo>
                <a:lnTo>
                  <a:pt x="168449" y="146102"/>
                </a:lnTo>
                <a:lnTo>
                  <a:pt x="171304" y="145944"/>
                </a:lnTo>
                <a:lnTo>
                  <a:pt x="179870" y="1456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15"/>
          <p:cNvSpPr/>
          <p:nvPr/>
        </p:nvSpPr>
        <p:spPr>
          <a:xfrm>
            <a:off x="6089332" y="4251960"/>
            <a:ext cx="124720" cy="377041"/>
          </a:xfrm>
          <a:custGeom>
            <a:avLst/>
            <a:gdLst/>
            <a:ahLst/>
            <a:cxnLst/>
            <a:rect l="0" t="0" r="0" b="0"/>
            <a:pathLst>
              <a:path w="124720" h="377041">
                <a:moveTo>
                  <a:pt x="111443" y="0"/>
                </a:moveTo>
                <a:lnTo>
                  <a:pt x="104062" y="0"/>
                </a:lnTo>
                <a:lnTo>
                  <a:pt x="100860" y="2540"/>
                </a:lnTo>
                <a:lnTo>
                  <a:pt x="98672" y="4550"/>
                </a:lnTo>
                <a:lnTo>
                  <a:pt x="95309" y="6844"/>
                </a:lnTo>
                <a:lnTo>
                  <a:pt x="91162" y="9325"/>
                </a:lnTo>
                <a:lnTo>
                  <a:pt x="86492" y="11931"/>
                </a:lnTo>
                <a:lnTo>
                  <a:pt x="82426" y="14622"/>
                </a:lnTo>
                <a:lnTo>
                  <a:pt x="78763" y="17368"/>
                </a:lnTo>
                <a:lnTo>
                  <a:pt x="75370" y="20150"/>
                </a:lnTo>
                <a:lnTo>
                  <a:pt x="72153" y="22959"/>
                </a:lnTo>
                <a:lnTo>
                  <a:pt x="69058" y="25783"/>
                </a:lnTo>
                <a:lnTo>
                  <a:pt x="66041" y="28619"/>
                </a:lnTo>
                <a:lnTo>
                  <a:pt x="63077" y="32414"/>
                </a:lnTo>
                <a:lnTo>
                  <a:pt x="60149" y="36849"/>
                </a:lnTo>
                <a:lnTo>
                  <a:pt x="57244" y="41711"/>
                </a:lnTo>
                <a:lnTo>
                  <a:pt x="53403" y="45905"/>
                </a:lnTo>
                <a:lnTo>
                  <a:pt x="48937" y="49653"/>
                </a:lnTo>
                <a:lnTo>
                  <a:pt x="44055" y="53104"/>
                </a:lnTo>
                <a:lnTo>
                  <a:pt x="40800" y="57310"/>
                </a:lnTo>
                <a:lnTo>
                  <a:pt x="38630" y="62019"/>
                </a:lnTo>
                <a:lnTo>
                  <a:pt x="35266" y="72331"/>
                </a:lnTo>
                <a:lnTo>
                  <a:pt x="33036" y="77748"/>
                </a:lnTo>
                <a:lnTo>
                  <a:pt x="30597" y="83265"/>
                </a:lnTo>
                <a:lnTo>
                  <a:pt x="27886" y="94474"/>
                </a:lnTo>
                <a:lnTo>
                  <a:pt x="26681" y="105806"/>
                </a:lnTo>
                <a:lnTo>
                  <a:pt x="26146" y="117192"/>
                </a:lnTo>
                <a:lnTo>
                  <a:pt x="25845" y="134313"/>
                </a:lnTo>
                <a:lnTo>
                  <a:pt x="25755" y="146899"/>
                </a:lnTo>
                <a:lnTo>
                  <a:pt x="26695" y="150320"/>
                </a:lnTo>
                <a:lnTo>
                  <a:pt x="30280" y="156661"/>
                </a:lnTo>
                <a:lnTo>
                  <a:pt x="32569" y="158733"/>
                </a:lnTo>
                <a:lnTo>
                  <a:pt x="35048" y="160114"/>
                </a:lnTo>
                <a:lnTo>
                  <a:pt x="37653" y="161035"/>
                </a:lnTo>
                <a:lnTo>
                  <a:pt x="40341" y="162602"/>
                </a:lnTo>
                <a:lnTo>
                  <a:pt x="43087" y="164599"/>
                </a:lnTo>
                <a:lnTo>
                  <a:pt x="49786" y="170096"/>
                </a:lnTo>
                <a:lnTo>
                  <a:pt x="53242" y="170848"/>
                </a:lnTo>
                <a:lnTo>
                  <a:pt x="55497" y="171049"/>
                </a:lnTo>
                <a:lnTo>
                  <a:pt x="57953" y="170230"/>
                </a:lnTo>
                <a:lnTo>
                  <a:pt x="60543" y="168731"/>
                </a:lnTo>
                <a:lnTo>
                  <a:pt x="63222" y="166780"/>
                </a:lnTo>
                <a:lnTo>
                  <a:pt x="65961" y="164527"/>
                </a:lnTo>
                <a:lnTo>
                  <a:pt x="68739" y="162072"/>
                </a:lnTo>
                <a:lnTo>
                  <a:pt x="74365" y="156805"/>
                </a:lnTo>
                <a:lnTo>
                  <a:pt x="80041" y="151288"/>
                </a:lnTo>
                <a:lnTo>
                  <a:pt x="81936" y="148484"/>
                </a:lnTo>
                <a:lnTo>
                  <a:pt x="85555" y="139985"/>
                </a:lnTo>
                <a:lnTo>
                  <a:pt x="87516" y="137139"/>
                </a:lnTo>
                <a:lnTo>
                  <a:pt x="89777" y="134288"/>
                </a:lnTo>
                <a:lnTo>
                  <a:pt x="92237" y="130483"/>
                </a:lnTo>
                <a:lnTo>
                  <a:pt x="94828" y="126041"/>
                </a:lnTo>
                <a:lnTo>
                  <a:pt x="97509" y="121175"/>
                </a:lnTo>
                <a:lnTo>
                  <a:pt x="100249" y="116978"/>
                </a:lnTo>
                <a:lnTo>
                  <a:pt x="103028" y="113228"/>
                </a:lnTo>
                <a:lnTo>
                  <a:pt x="105832" y="109775"/>
                </a:lnTo>
                <a:lnTo>
                  <a:pt x="107702" y="105568"/>
                </a:lnTo>
                <a:lnTo>
                  <a:pt x="109780" y="95814"/>
                </a:lnTo>
                <a:lnTo>
                  <a:pt x="110950" y="84163"/>
                </a:lnTo>
                <a:lnTo>
                  <a:pt x="111224" y="75188"/>
                </a:lnTo>
                <a:lnTo>
                  <a:pt x="111441" y="41126"/>
                </a:lnTo>
                <a:lnTo>
                  <a:pt x="111443" y="34325"/>
                </a:lnTo>
                <a:lnTo>
                  <a:pt x="111443" y="142806"/>
                </a:lnTo>
                <a:lnTo>
                  <a:pt x="112395" y="149496"/>
                </a:lnTo>
                <a:lnTo>
                  <a:pt x="113983" y="156814"/>
                </a:lnTo>
                <a:lnTo>
                  <a:pt x="115993" y="164551"/>
                </a:lnTo>
                <a:lnTo>
                  <a:pt x="117334" y="172565"/>
                </a:lnTo>
                <a:lnTo>
                  <a:pt x="118228" y="180765"/>
                </a:lnTo>
                <a:lnTo>
                  <a:pt x="118823" y="189091"/>
                </a:lnTo>
                <a:lnTo>
                  <a:pt x="120173" y="196545"/>
                </a:lnTo>
                <a:lnTo>
                  <a:pt x="122026" y="203420"/>
                </a:lnTo>
                <a:lnTo>
                  <a:pt x="124213" y="209908"/>
                </a:lnTo>
                <a:lnTo>
                  <a:pt x="124719" y="217092"/>
                </a:lnTo>
                <a:lnTo>
                  <a:pt x="124103" y="224737"/>
                </a:lnTo>
                <a:lnTo>
                  <a:pt x="122741" y="232693"/>
                </a:lnTo>
                <a:lnTo>
                  <a:pt x="121832" y="239901"/>
                </a:lnTo>
                <a:lnTo>
                  <a:pt x="121226" y="246611"/>
                </a:lnTo>
                <a:lnTo>
                  <a:pt x="120823" y="252990"/>
                </a:lnTo>
                <a:lnTo>
                  <a:pt x="120374" y="265158"/>
                </a:lnTo>
                <a:lnTo>
                  <a:pt x="120122" y="285258"/>
                </a:lnTo>
                <a:lnTo>
                  <a:pt x="120036" y="313099"/>
                </a:lnTo>
                <a:lnTo>
                  <a:pt x="119077" y="319222"/>
                </a:lnTo>
                <a:lnTo>
                  <a:pt x="117485" y="325210"/>
                </a:lnTo>
                <a:lnTo>
                  <a:pt x="115470" y="331107"/>
                </a:lnTo>
                <a:lnTo>
                  <a:pt x="113175" y="335990"/>
                </a:lnTo>
                <a:lnTo>
                  <a:pt x="110693" y="340198"/>
                </a:lnTo>
                <a:lnTo>
                  <a:pt x="108085" y="343957"/>
                </a:lnTo>
                <a:lnTo>
                  <a:pt x="105188" y="350672"/>
                </a:lnTo>
                <a:lnTo>
                  <a:pt x="104416" y="353796"/>
                </a:lnTo>
                <a:lnTo>
                  <a:pt x="101017" y="359808"/>
                </a:lnTo>
                <a:lnTo>
                  <a:pt x="98777" y="362744"/>
                </a:lnTo>
                <a:lnTo>
                  <a:pt x="96332" y="365654"/>
                </a:lnTo>
                <a:lnTo>
                  <a:pt x="93749" y="368547"/>
                </a:lnTo>
                <a:lnTo>
                  <a:pt x="91074" y="371428"/>
                </a:lnTo>
                <a:lnTo>
                  <a:pt x="88338" y="373349"/>
                </a:lnTo>
                <a:lnTo>
                  <a:pt x="85562" y="374629"/>
                </a:lnTo>
                <a:lnTo>
                  <a:pt x="82759" y="375482"/>
                </a:lnTo>
                <a:lnTo>
                  <a:pt x="79937" y="376052"/>
                </a:lnTo>
                <a:lnTo>
                  <a:pt x="77104" y="376431"/>
                </a:lnTo>
                <a:lnTo>
                  <a:pt x="74263" y="376684"/>
                </a:lnTo>
                <a:lnTo>
                  <a:pt x="71416" y="376853"/>
                </a:lnTo>
                <a:lnTo>
                  <a:pt x="65713" y="377040"/>
                </a:lnTo>
                <a:lnTo>
                  <a:pt x="61906" y="376137"/>
                </a:lnTo>
                <a:lnTo>
                  <a:pt x="57464" y="374583"/>
                </a:lnTo>
                <a:lnTo>
                  <a:pt x="52596" y="372595"/>
                </a:lnTo>
                <a:lnTo>
                  <a:pt x="48399" y="371269"/>
                </a:lnTo>
                <a:lnTo>
                  <a:pt x="44649" y="370385"/>
                </a:lnTo>
                <a:lnTo>
                  <a:pt x="41196" y="369796"/>
                </a:lnTo>
                <a:lnTo>
                  <a:pt x="37942" y="368450"/>
                </a:lnTo>
                <a:lnTo>
                  <a:pt x="34820" y="366601"/>
                </a:lnTo>
                <a:lnTo>
                  <a:pt x="31785" y="364415"/>
                </a:lnTo>
                <a:lnTo>
                  <a:pt x="28810" y="362006"/>
                </a:lnTo>
                <a:lnTo>
                  <a:pt x="25874" y="359447"/>
                </a:lnTo>
                <a:lnTo>
                  <a:pt x="22964" y="356789"/>
                </a:lnTo>
                <a:lnTo>
                  <a:pt x="20072" y="353112"/>
                </a:lnTo>
                <a:lnTo>
                  <a:pt x="17192" y="348755"/>
                </a:lnTo>
                <a:lnTo>
                  <a:pt x="14319" y="343945"/>
                </a:lnTo>
                <a:lnTo>
                  <a:pt x="11451" y="338834"/>
                </a:lnTo>
                <a:lnTo>
                  <a:pt x="5725" y="328075"/>
                </a:lnTo>
                <a:lnTo>
                  <a:pt x="2544" y="316944"/>
                </a:lnTo>
                <a:lnTo>
                  <a:pt x="0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16"/>
          <p:cNvSpPr/>
          <p:nvPr/>
        </p:nvSpPr>
        <p:spPr>
          <a:xfrm>
            <a:off x="6286638" y="4260574"/>
            <a:ext cx="145084" cy="162792"/>
          </a:xfrm>
          <a:custGeom>
            <a:avLst/>
            <a:gdLst/>
            <a:ahLst/>
            <a:cxnLst/>
            <a:rect l="0" t="0" r="0" b="0"/>
            <a:pathLst>
              <a:path w="145084" h="162792">
                <a:moveTo>
                  <a:pt x="42724" y="8530"/>
                </a:moveTo>
                <a:lnTo>
                  <a:pt x="35343" y="15911"/>
                </a:lnTo>
                <a:lnTo>
                  <a:pt x="34681" y="19113"/>
                </a:lnTo>
                <a:lnTo>
                  <a:pt x="34505" y="21301"/>
                </a:lnTo>
                <a:lnTo>
                  <a:pt x="33435" y="23712"/>
                </a:lnTo>
                <a:lnTo>
                  <a:pt x="31769" y="26271"/>
                </a:lnTo>
                <a:lnTo>
                  <a:pt x="29705" y="28930"/>
                </a:lnTo>
                <a:lnTo>
                  <a:pt x="28330" y="31655"/>
                </a:lnTo>
                <a:lnTo>
                  <a:pt x="27413" y="34425"/>
                </a:lnTo>
                <a:lnTo>
                  <a:pt x="26802" y="37223"/>
                </a:lnTo>
                <a:lnTo>
                  <a:pt x="25441" y="40994"/>
                </a:lnTo>
                <a:lnTo>
                  <a:pt x="23583" y="45413"/>
                </a:lnTo>
                <a:lnTo>
                  <a:pt x="21390" y="50264"/>
                </a:lnTo>
                <a:lnTo>
                  <a:pt x="19929" y="55403"/>
                </a:lnTo>
                <a:lnTo>
                  <a:pt x="18955" y="60734"/>
                </a:lnTo>
                <a:lnTo>
                  <a:pt x="18305" y="66193"/>
                </a:lnTo>
                <a:lnTo>
                  <a:pt x="16920" y="71737"/>
                </a:lnTo>
                <a:lnTo>
                  <a:pt x="15044" y="77338"/>
                </a:lnTo>
                <a:lnTo>
                  <a:pt x="12841" y="82977"/>
                </a:lnTo>
                <a:lnTo>
                  <a:pt x="10419" y="88642"/>
                </a:lnTo>
                <a:lnTo>
                  <a:pt x="5189" y="100016"/>
                </a:lnTo>
                <a:lnTo>
                  <a:pt x="3413" y="105716"/>
                </a:lnTo>
                <a:lnTo>
                  <a:pt x="2230" y="111421"/>
                </a:lnTo>
                <a:lnTo>
                  <a:pt x="1440" y="117129"/>
                </a:lnTo>
                <a:lnTo>
                  <a:pt x="914" y="121887"/>
                </a:lnTo>
                <a:lnTo>
                  <a:pt x="563" y="126012"/>
                </a:lnTo>
                <a:lnTo>
                  <a:pt x="329" y="129713"/>
                </a:lnTo>
                <a:lnTo>
                  <a:pt x="70" y="136367"/>
                </a:lnTo>
                <a:lnTo>
                  <a:pt x="0" y="139475"/>
                </a:lnTo>
                <a:lnTo>
                  <a:pt x="906" y="142499"/>
                </a:lnTo>
                <a:lnTo>
                  <a:pt x="2463" y="145468"/>
                </a:lnTo>
                <a:lnTo>
                  <a:pt x="4453" y="148400"/>
                </a:lnTo>
                <a:lnTo>
                  <a:pt x="6733" y="151307"/>
                </a:lnTo>
                <a:lnTo>
                  <a:pt x="9205" y="154197"/>
                </a:lnTo>
                <a:lnTo>
                  <a:pt x="11806" y="157076"/>
                </a:lnTo>
                <a:lnTo>
                  <a:pt x="14492" y="158996"/>
                </a:lnTo>
                <a:lnTo>
                  <a:pt x="17235" y="160276"/>
                </a:lnTo>
                <a:lnTo>
                  <a:pt x="20016" y="161129"/>
                </a:lnTo>
                <a:lnTo>
                  <a:pt x="22823" y="161698"/>
                </a:lnTo>
                <a:lnTo>
                  <a:pt x="25647" y="162077"/>
                </a:lnTo>
                <a:lnTo>
                  <a:pt x="28482" y="162330"/>
                </a:lnTo>
                <a:lnTo>
                  <a:pt x="31324" y="162499"/>
                </a:lnTo>
                <a:lnTo>
                  <a:pt x="37022" y="162686"/>
                </a:lnTo>
                <a:lnTo>
                  <a:pt x="45585" y="162791"/>
                </a:lnTo>
                <a:lnTo>
                  <a:pt x="49394" y="161854"/>
                </a:lnTo>
                <a:lnTo>
                  <a:pt x="53838" y="160276"/>
                </a:lnTo>
                <a:lnTo>
                  <a:pt x="58706" y="158272"/>
                </a:lnTo>
                <a:lnTo>
                  <a:pt x="63856" y="156935"/>
                </a:lnTo>
                <a:lnTo>
                  <a:pt x="69195" y="156045"/>
                </a:lnTo>
                <a:lnTo>
                  <a:pt x="74658" y="155451"/>
                </a:lnTo>
                <a:lnTo>
                  <a:pt x="79254" y="153150"/>
                </a:lnTo>
                <a:lnTo>
                  <a:pt x="83270" y="149711"/>
                </a:lnTo>
                <a:lnTo>
                  <a:pt x="86899" y="145514"/>
                </a:lnTo>
                <a:lnTo>
                  <a:pt x="90272" y="141763"/>
                </a:lnTo>
                <a:lnTo>
                  <a:pt x="96559" y="135055"/>
                </a:lnTo>
                <a:lnTo>
                  <a:pt x="121502" y="109804"/>
                </a:lnTo>
                <a:lnTo>
                  <a:pt x="124770" y="105574"/>
                </a:lnTo>
                <a:lnTo>
                  <a:pt x="127902" y="100849"/>
                </a:lnTo>
                <a:lnTo>
                  <a:pt x="130941" y="95794"/>
                </a:lnTo>
                <a:lnTo>
                  <a:pt x="133921" y="90518"/>
                </a:lnTo>
                <a:lnTo>
                  <a:pt x="139771" y="79577"/>
                </a:lnTo>
                <a:lnTo>
                  <a:pt x="141712" y="73992"/>
                </a:lnTo>
                <a:lnTo>
                  <a:pt x="143006" y="68364"/>
                </a:lnTo>
                <a:lnTo>
                  <a:pt x="143869" y="62707"/>
                </a:lnTo>
                <a:lnTo>
                  <a:pt x="144444" y="57983"/>
                </a:lnTo>
                <a:lnTo>
                  <a:pt x="144827" y="53882"/>
                </a:lnTo>
                <a:lnTo>
                  <a:pt x="145083" y="50195"/>
                </a:lnTo>
                <a:lnTo>
                  <a:pt x="144301" y="45832"/>
                </a:lnTo>
                <a:lnTo>
                  <a:pt x="142827" y="41018"/>
                </a:lnTo>
                <a:lnTo>
                  <a:pt x="140892" y="35904"/>
                </a:lnTo>
                <a:lnTo>
                  <a:pt x="138649" y="31542"/>
                </a:lnTo>
                <a:lnTo>
                  <a:pt x="136202" y="27682"/>
                </a:lnTo>
                <a:lnTo>
                  <a:pt x="129980" y="19193"/>
                </a:lnTo>
                <a:lnTo>
                  <a:pt x="127565" y="17543"/>
                </a:lnTo>
                <a:lnTo>
                  <a:pt x="124050" y="15492"/>
                </a:lnTo>
                <a:lnTo>
                  <a:pt x="119801" y="13171"/>
                </a:lnTo>
                <a:lnTo>
                  <a:pt x="104720" y="5355"/>
                </a:lnTo>
                <a:lnTo>
                  <a:pt x="100247" y="3556"/>
                </a:lnTo>
                <a:lnTo>
                  <a:pt x="96313" y="2356"/>
                </a:lnTo>
                <a:lnTo>
                  <a:pt x="92737" y="1557"/>
                </a:lnTo>
                <a:lnTo>
                  <a:pt x="88449" y="1024"/>
                </a:lnTo>
                <a:lnTo>
                  <a:pt x="83685" y="669"/>
                </a:lnTo>
                <a:lnTo>
                  <a:pt x="78604" y="432"/>
                </a:lnTo>
                <a:lnTo>
                  <a:pt x="67878" y="169"/>
                </a:lnTo>
                <a:lnTo>
                  <a:pt x="50021" y="0"/>
                </a:lnTo>
                <a:lnTo>
                  <a:pt x="47589" y="938"/>
                </a:lnTo>
                <a:lnTo>
                  <a:pt x="45968" y="2516"/>
                </a:lnTo>
                <a:lnTo>
                  <a:pt x="43213" y="6810"/>
                </a:lnTo>
                <a:lnTo>
                  <a:pt x="38814" y="11894"/>
                </a:lnTo>
                <a:lnTo>
                  <a:pt x="34152" y="171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17"/>
          <p:cNvSpPr/>
          <p:nvPr/>
        </p:nvSpPr>
        <p:spPr>
          <a:xfrm>
            <a:off x="6483667" y="4234815"/>
            <a:ext cx="197155" cy="188596"/>
          </a:xfrm>
          <a:custGeom>
            <a:avLst/>
            <a:gdLst/>
            <a:ahLst/>
            <a:cxnLst/>
            <a:rect l="0" t="0" r="0" b="0"/>
            <a:pathLst>
              <a:path w="197155" h="188596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9325" y="17740"/>
                </a:lnTo>
                <a:lnTo>
                  <a:pt x="11932" y="20399"/>
                </a:lnTo>
                <a:lnTo>
                  <a:pt x="13670" y="24077"/>
                </a:lnTo>
                <a:lnTo>
                  <a:pt x="14828" y="28434"/>
                </a:lnTo>
                <a:lnTo>
                  <a:pt x="15601" y="33243"/>
                </a:lnTo>
                <a:lnTo>
                  <a:pt x="16115" y="37402"/>
                </a:lnTo>
                <a:lnTo>
                  <a:pt x="16459" y="41127"/>
                </a:lnTo>
                <a:lnTo>
                  <a:pt x="16687" y="44563"/>
                </a:lnTo>
                <a:lnTo>
                  <a:pt x="17792" y="48758"/>
                </a:lnTo>
                <a:lnTo>
                  <a:pt x="19482" y="53460"/>
                </a:lnTo>
                <a:lnTo>
                  <a:pt x="21560" y="58500"/>
                </a:lnTo>
                <a:lnTo>
                  <a:pt x="22946" y="62812"/>
                </a:lnTo>
                <a:lnTo>
                  <a:pt x="23870" y="66640"/>
                </a:lnTo>
                <a:lnTo>
                  <a:pt x="24486" y="70144"/>
                </a:lnTo>
                <a:lnTo>
                  <a:pt x="24896" y="74385"/>
                </a:lnTo>
                <a:lnTo>
                  <a:pt x="25170" y="79117"/>
                </a:lnTo>
                <a:lnTo>
                  <a:pt x="25474" y="89456"/>
                </a:lnTo>
                <a:lnTo>
                  <a:pt x="25686" y="112721"/>
                </a:lnTo>
                <a:lnTo>
                  <a:pt x="26649" y="116105"/>
                </a:lnTo>
                <a:lnTo>
                  <a:pt x="28244" y="119313"/>
                </a:lnTo>
                <a:lnTo>
                  <a:pt x="30259" y="122405"/>
                </a:lnTo>
                <a:lnTo>
                  <a:pt x="31603" y="126371"/>
                </a:lnTo>
                <a:lnTo>
                  <a:pt x="32498" y="130919"/>
                </a:lnTo>
                <a:lnTo>
                  <a:pt x="33936" y="142806"/>
                </a:lnTo>
                <a:lnTo>
                  <a:pt x="34133" y="146972"/>
                </a:lnTo>
                <a:lnTo>
                  <a:pt x="34289" y="154248"/>
                </a:lnTo>
                <a:lnTo>
                  <a:pt x="34290" y="154293"/>
                </a:lnTo>
                <a:lnTo>
                  <a:pt x="26909" y="146923"/>
                </a:lnTo>
                <a:lnTo>
                  <a:pt x="26247" y="143722"/>
                </a:lnTo>
                <a:lnTo>
                  <a:pt x="25953" y="138171"/>
                </a:lnTo>
                <a:lnTo>
                  <a:pt x="25764" y="121626"/>
                </a:lnTo>
                <a:lnTo>
                  <a:pt x="25727" y="108903"/>
                </a:lnTo>
                <a:lnTo>
                  <a:pt x="26676" y="104987"/>
                </a:lnTo>
                <a:lnTo>
                  <a:pt x="28262" y="100471"/>
                </a:lnTo>
                <a:lnTo>
                  <a:pt x="30271" y="95556"/>
                </a:lnTo>
                <a:lnTo>
                  <a:pt x="32563" y="91326"/>
                </a:lnTo>
                <a:lnTo>
                  <a:pt x="35044" y="87554"/>
                </a:lnTo>
                <a:lnTo>
                  <a:pt x="37650" y="84087"/>
                </a:lnTo>
                <a:lnTo>
                  <a:pt x="40340" y="79870"/>
                </a:lnTo>
                <a:lnTo>
                  <a:pt x="43086" y="75154"/>
                </a:lnTo>
                <a:lnTo>
                  <a:pt x="45869" y="70105"/>
                </a:lnTo>
                <a:lnTo>
                  <a:pt x="48676" y="65787"/>
                </a:lnTo>
                <a:lnTo>
                  <a:pt x="51502" y="61955"/>
                </a:lnTo>
                <a:lnTo>
                  <a:pt x="54337" y="58448"/>
                </a:lnTo>
                <a:lnTo>
                  <a:pt x="57180" y="56111"/>
                </a:lnTo>
                <a:lnTo>
                  <a:pt x="60028" y="54552"/>
                </a:lnTo>
                <a:lnTo>
                  <a:pt x="62878" y="53513"/>
                </a:lnTo>
                <a:lnTo>
                  <a:pt x="68586" y="49818"/>
                </a:lnTo>
                <a:lnTo>
                  <a:pt x="74298" y="45001"/>
                </a:lnTo>
                <a:lnTo>
                  <a:pt x="80012" y="39685"/>
                </a:lnTo>
                <a:lnTo>
                  <a:pt x="83821" y="37887"/>
                </a:lnTo>
                <a:lnTo>
                  <a:pt x="88265" y="36688"/>
                </a:lnTo>
                <a:lnTo>
                  <a:pt x="93134" y="35888"/>
                </a:lnTo>
                <a:lnTo>
                  <a:pt x="98284" y="34403"/>
                </a:lnTo>
                <a:lnTo>
                  <a:pt x="103623" y="32460"/>
                </a:lnTo>
                <a:lnTo>
                  <a:pt x="109087" y="30213"/>
                </a:lnTo>
                <a:lnTo>
                  <a:pt x="114634" y="29666"/>
                </a:lnTo>
                <a:lnTo>
                  <a:pt x="120239" y="30255"/>
                </a:lnTo>
                <a:lnTo>
                  <a:pt x="125879" y="31600"/>
                </a:lnTo>
                <a:lnTo>
                  <a:pt x="130592" y="32497"/>
                </a:lnTo>
                <a:lnTo>
                  <a:pt x="134686" y="33094"/>
                </a:lnTo>
                <a:lnTo>
                  <a:pt x="138368" y="33493"/>
                </a:lnTo>
                <a:lnTo>
                  <a:pt x="142728" y="34711"/>
                </a:lnTo>
                <a:lnTo>
                  <a:pt x="147539" y="36476"/>
                </a:lnTo>
                <a:lnTo>
                  <a:pt x="152652" y="38604"/>
                </a:lnTo>
                <a:lnTo>
                  <a:pt x="157013" y="40976"/>
                </a:lnTo>
                <a:lnTo>
                  <a:pt x="160873" y="43510"/>
                </a:lnTo>
                <a:lnTo>
                  <a:pt x="164399" y="46151"/>
                </a:lnTo>
                <a:lnTo>
                  <a:pt x="167702" y="48865"/>
                </a:lnTo>
                <a:lnTo>
                  <a:pt x="170856" y="51627"/>
                </a:lnTo>
                <a:lnTo>
                  <a:pt x="176901" y="57235"/>
                </a:lnTo>
                <a:lnTo>
                  <a:pt x="182763" y="62902"/>
                </a:lnTo>
                <a:lnTo>
                  <a:pt x="185660" y="66700"/>
                </a:lnTo>
                <a:lnTo>
                  <a:pt x="188543" y="71136"/>
                </a:lnTo>
                <a:lnTo>
                  <a:pt x="191418" y="75999"/>
                </a:lnTo>
                <a:lnTo>
                  <a:pt x="193334" y="81146"/>
                </a:lnTo>
                <a:lnTo>
                  <a:pt x="194612" y="86482"/>
                </a:lnTo>
                <a:lnTo>
                  <a:pt x="195464" y="91945"/>
                </a:lnTo>
                <a:lnTo>
                  <a:pt x="196032" y="97491"/>
                </a:lnTo>
                <a:lnTo>
                  <a:pt x="196410" y="103094"/>
                </a:lnTo>
                <a:lnTo>
                  <a:pt x="196663" y="108734"/>
                </a:lnTo>
                <a:lnTo>
                  <a:pt x="196943" y="120081"/>
                </a:lnTo>
                <a:lnTo>
                  <a:pt x="197154" y="152643"/>
                </a:lnTo>
                <a:lnTo>
                  <a:pt x="196206" y="157006"/>
                </a:lnTo>
                <a:lnTo>
                  <a:pt x="194622" y="160869"/>
                </a:lnTo>
                <a:lnTo>
                  <a:pt x="192613" y="164395"/>
                </a:lnTo>
                <a:lnTo>
                  <a:pt x="191273" y="167699"/>
                </a:lnTo>
                <a:lnTo>
                  <a:pt x="190381" y="170855"/>
                </a:lnTo>
                <a:lnTo>
                  <a:pt x="188948" y="178211"/>
                </a:lnTo>
                <a:lnTo>
                  <a:pt x="188700" y="184036"/>
                </a:lnTo>
                <a:lnTo>
                  <a:pt x="188595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18"/>
          <p:cNvSpPr/>
          <p:nvPr/>
        </p:nvSpPr>
        <p:spPr>
          <a:xfrm>
            <a:off x="6912292" y="3729037"/>
            <a:ext cx="728664" cy="540068"/>
          </a:xfrm>
          <a:custGeom>
            <a:avLst/>
            <a:gdLst/>
            <a:ahLst/>
            <a:cxnLst/>
            <a:rect l="0" t="0" r="0" b="0"/>
            <a:pathLst>
              <a:path w="728664" h="540068">
                <a:moveTo>
                  <a:pt x="0" y="540067"/>
                </a:moveTo>
                <a:lnTo>
                  <a:pt x="4551" y="540067"/>
                </a:lnTo>
                <a:lnTo>
                  <a:pt x="6844" y="539115"/>
                </a:lnTo>
                <a:lnTo>
                  <a:pt x="15600" y="532687"/>
                </a:lnTo>
                <a:lnTo>
                  <a:pt x="31677" y="516943"/>
                </a:lnTo>
                <a:lnTo>
                  <a:pt x="41030" y="508557"/>
                </a:lnTo>
                <a:lnTo>
                  <a:pt x="61683" y="494337"/>
                </a:lnTo>
                <a:lnTo>
                  <a:pt x="75638" y="481221"/>
                </a:lnTo>
                <a:lnTo>
                  <a:pt x="97421" y="465614"/>
                </a:lnTo>
                <a:lnTo>
                  <a:pt x="114379" y="450591"/>
                </a:lnTo>
                <a:lnTo>
                  <a:pt x="131468" y="435028"/>
                </a:lnTo>
                <a:lnTo>
                  <a:pt x="149549" y="423008"/>
                </a:lnTo>
                <a:lnTo>
                  <a:pt x="170676" y="407805"/>
                </a:lnTo>
                <a:lnTo>
                  <a:pt x="185720" y="392188"/>
                </a:lnTo>
                <a:lnTo>
                  <a:pt x="206475" y="380152"/>
                </a:lnTo>
                <a:lnTo>
                  <a:pt x="225114" y="364944"/>
                </a:lnTo>
                <a:lnTo>
                  <a:pt x="243654" y="349326"/>
                </a:lnTo>
                <a:lnTo>
                  <a:pt x="265869" y="337290"/>
                </a:lnTo>
                <a:lnTo>
                  <a:pt x="293465" y="316639"/>
                </a:lnTo>
                <a:lnTo>
                  <a:pt x="315235" y="299876"/>
                </a:lnTo>
                <a:lnTo>
                  <a:pt x="328699" y="288536"/>
                </a:lnTo>
                <a:lnTo>
                  <a:pt x="344209" y="277146"/>
                </a:lnTo>
                <a:lnTo>
                  <a:pt x="369005" y="260023"/>
                </a:lnTo>
                <a:lnTo>
                  <a:pt x="383395" y="248598"/>
                </a:lnTo>
                <a:lnTo>
                  <a:pt x="397093" y="237171"/>
                </a:lnTo>
                <a:lnTo>
                  <a:pt x="412706" y="225742"/>
                </a:lnTo>
                <a:lnTo>
                  <a:pt x="437561" y="208597"/>
                </a:lnTo>
                <a:lnTo>
                  <a:pt x="463022" y="191453"/>
                </a:lnTo>
                <a:lnTo>
                  <a:pt x="480108" y="177483"/>
                </a:lnTo>
                <a:lnTo>
                  <a:pt x="497227" y="162701"/>
                </a:lnTo>
                <a:lnTo>
                  <a:pt x="514360" y="149782"/>
                </a:lnTo>
                <a:lnTo>
                  <a:pt x="531499" y="137690"/>
                </a:lnTo>
                <a:lnTo>
                  <a:pt x="547690" y="125966"/>
                </a:lnTo>
                <a:lnTo>
                  <a:pt x="561235" y="114405"/>
                </a:lnTo>
                <a:lnTo>
                  <a:pt x="576146" y="102917"/>
                </a:lnTo>
                <a:lnTo>
                  <a:pt x="591345" y="91461"/>
                </a:lnTo>
                <a:lnTo>
                  <a:pt x="604450" y="80019"/>
                </a:lnTo>
                <a:lnTo>
                  <a:pt x="619164" y="68584"/>
                </a:lnTo>
                <a:lnTo>
                  <a:pt x="634276" y="57152"/>
                </a:lnTo>
                <a:lnTo>
                  <a:pt x="654447" y="40958"/>
                </a:lnTo>
                <a:lnTo>
                  <a:pt x="677145" y="29704"/>
                </a:lnTo>
                <a:lnTo>
                  <a:pt x="699824" y="17368"/>
                </a:lnTo>
                <a:lnTo>
                  <a:pt x="718215" y="1706"/>
                </a:lnTo>
                <a:lnTo>
                  <a:pt x="719792" y="1138"/>
                </a:lnTo>
                <a:lnTo>
                  <a:pt x="7286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19"/>
          <p:cNvSpPr/>
          <p:nvPr/>
        </p:nvSpPr>
        <p:spPr>
          <a:xfrm>
            <a:off x="7555230" y="3711892"/>
            <a:ext cx="1071563" cy="51405"/>
          </a:xfrm>
          <a:custGeom>
            <a:avLst/>
            <a:gdLst/>
            <a:ahLst/>
            <a:cxnLst/>
            <a:rect l="0" t="0" r="0" b="0"/>
            <a:pathLst>
              <a:path w="1071563" h="51405">
                <a:moveTo>
                  <a:pt x="0" y="25718"/>
                </a:moveTo>
                <a:lnTo>
                  <a:pt x="8219" y="17498"/>
                </a:lnTo>
                <a:lnTo>
                  <a:pt x="41050" y="17145"/>
                </a:lnTo>
                <a:lnTo>
                  <a:pt x="104152" y="17145"/>
                </a:lnTo>
                <a:lnTo>
                  <a:pt x="108487" y="16192"/>
                </a:lnTo>
                <a:lnTo>
                  <a:pt x="113282" y="14605"/>
                </a:lnTo>
                <a:lnTo>
                  <a:pt x="118383" y="12595"/>
                </a:lnTo>
                <a:lnTo>
                  <a:pt x="123690" y="11253"/>
                </a:lnTo>
                <a:lnTo>
                  <a:pt x="134665" y="9764"/>
                </a:lnTo>
                <a:lnTo>
                  <a:pt x="162926" y="8730"/>
                </a:lnTo>
                <a:lnTo>
                  <a:pt x="185747" y="8604"/>
                </a:lnTo>
                <a:lnTo>
                  <a:pt x="191458" y="7641"/>
                </a:lnTo>
                <a:lnTo>
                  <a:pt x="197171" y="6046"/>
                </a:lnTo>
                <a:lnTo>
                  <a:pt x="202885" y="4031"/>
                </a:lnTo>
                <a:lnTo>
                  <a:pt x="209551" y="2687"/>
                </a:lnTo>
                <a:lnTo>
                  <a:pt x="224578" y="1194"/>
                </a:lnTo>
                <a:lnTo>
                  <a:pt x="251618" y="236"/>
                </a:lnTo>
                <a:lnTo>
                  <a:pt x="498428" y="0"/>
                </a:lnTo>
                <a:lnTo>
                  <a:pt x="506592" y="953"/>
                </a:lnTo>
                <a:lnTo>
                  <a:pt x="514894" y="2540"/>
                </a:lnTo>
                <a:lnTo>
                  <a:pt x="523284" y="4551"/>
                </a:lnTo>
                <a:lnTo>
                  <a:pt x="530784" y="5891"/>
                </a:lnTo>
                <a:lnTo>
                  <a:pt x="544196" y="7381"/>
                </a:lnTo>
                <a:lnTo>
                  <a:pt x="576689" y="8416"/>
                </a:lnTo>
                <a:lnTo>
                  <a:pt x="604557" y="8542"/>
                </a:lnTo>
                <a:lnTo>
                  <a:pt x="611635" y="9504"/>
                </a:lnTo>
                <a:lnTo>
                  <a:pt x="619212" y="11099"/>
                </a:lnTo>
                <a:lnTo>
                  <a:pt x="627120" y="13114"/>
                </a:lnTo>
                <a:lnTo>
                  <a:pt x="634298" y="14458"/>
                </a:lnTo>
                <a:lnTo>
                  <a:pt x="647352" y="15951"/>
                </a:lnTo>
                <a:lnTo>
                  <a:pt x="669963" y="16791"/>
                </a:lnTo>
                <a:lnTo>
                  <a:pt x="677146" y="17862"/>
                </a:lnTo>
                <a:lnTo>
                  <a:pt x="683842" y="19528"/>
                </a:lnTo>
                <a:lnTo>
                  <a:pt x="690210" y="21591"/>
                </a:lnTo>
                <a:lnTo>
                  <a:pt x="697312" y="22966"/>
                </a:lnTo>
                <a:lnTo>
                  <a:pt x="712824" y="24495"/>
                </a:lnTo>
                <a:lnTo>
                  <a:pt x="745226" y="25557"/>
                </a:lnTo>
                <a:lnTo>
                  <a:pt x="751135" y="25610"/>
                </a:lnTo>
                <a:lnTo>
                  <a:pt x="756979" y="26599"/>
                </a:lnTo>
                <a:lnTo>
                  <a:pt x="762780" y="28210"/>
                </a:lnTo>
                <a:lnTo>
                  <a:pt x="768553" y="30237"/>
                </a:lnTo>
                <a:lnTo>
                  <a:pt x="774306" y="31588"/>
                </a:lnTo>
                <a:lnTo>
                  <a:pt x="785778" y="33089"/>
                </a:lnTo>
                <a:lnTo>
                  <a:pt x="814383" y="34132"/>
                </a:lnTo>
                <a:lnTo>
                  <a:pt x="854392" y="34281"/>
                </a:lnTo>
                <a:lnTo>
                  <a:pt x="860108" y="35237"/>
                </a:lnTo>
                <a:lnTo>
                  <a:pt x="865822" y="36826"/>
                </a:lnTo>
                <a:lnTo>
                  <a:pt x="871537" y="38838"/>
                </a:lnTo>
                <a:lnTo>
                  <a:pt x="877252" y="40180"/>
                </a:lnTo>
                <a:lnTo>
                  <a:pt x="888682" y="41670"/>
                </a:lnTo>
                <a:lnTo>
                  <a:pt x="920909" y="42793"/>
                </a:lnTo>
                <a:lnTo>
                  <a:pt x="1031553" y="42862"/>
                </a:lnTo>
                <a:lnTo>
                  <a:pt x="1034412" y="43815"/>
                </a:lnTo>
                <a:lnTo>
                  <a:pt x="1037271" y="45403"/>
                </a:lnTo>
                <a:lnTo>
                  <a:pt x="1044152" y="50243"/>
                </a:lnTo>
                <a:lnTo>
                  <a:pt x="1047632" y="50906"/>
                </a:lnTo>
                <a:lnTo>
                  <a:pt x="1061401" y="51404"/>
                </a:lnTo>
                <a:lnTo>
                  <a:pt x="1062883" y="50462"/>
                </a:lnTo>
                <a:lnTo>
                  <a:pt x="1064824" y="48881"/>
                </a:lnTo>
                <a:lnTo>
                  <a:pt x="1071562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20"/>
          <p:cNvSpPr/>
          <p:nvPr/>
        </p:nvSpPr>
        <p:spPr>
          <a:xfrm>
            <a:off x="6843712" y="4260532"/>
            <a:ext cx="428626" cy="728664"/>
          </a:xfrm>
          <a:custGeom>
            <a:avLst/>
            <a:gdLst/>
            <a:ahLst/>
            <a:cxnLst/>
            <a:rect l="0" t="0" r="0" b="0"/>
            <a:pathLst>
              <a:path w="428626" h="72866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1"/>
                </a:lnTo>
                <a:lnTo>
                  <a:pt x="10583" y="6785"/>
                </a:lnTo>
                <a:lnTo>
                  <a:pt x="12771" y="7381"/>
                </a:lnTo>
                <a:lnTo>
                  <a:pt x="14229" y="8731"/>
                </a:lnTo>
                <a:lnTo>
                  <a:pt x="15201" y="10583"/>
                </a:lnTo>
                <a:lnTo>
                  <a:pt x="15849" y="12770"/>
                </a:lnTo>
                <a:lnTo>
                  <a:pt x="19109" y="17741"/>
                </a:lnTo>
                <a:lnTo>
                  <a:pt x="21312" y="20400"/>
                </a:lnTo>
                <a:lnTo>
                  <a:pt x="23733" y="22172"/>
                </a:lnTo>
                <a:lnTo>
                  <a:pt x="28963" y="24142"/>
                </a:lnTo>
                <a:lnTo>
                  <a:pt x="31691" y="26572"/>
                </a:lnTo>
                <a:lnTo>
                  <a:pt x="37262" y="34352"/>
                </a:lnTo>
                <a:lnTo>
                  <a:pt x="40374" y="41620"/>
                </a:lnTo>
                <a:lnTo>
                  <a:pt x="42709" y="48978"/>
                </a:lnTo>
                <a:lnTo>
                  <a:pt x="51969" y="69224"/>
                </a:lnTo>
                <a:lnTo>
                  <a:pt x="57387" y="79344"/>
                </a:lnTo>
                <a:lnTo>
                  <a:pt x="68627" y="96141"/>
                </a:lnTo>
                <a:lnTo>
                  <a:pt x="80019" y="117522"/>
                </a:lnTo>
                <a:lnTo>
                  <a:pt x="88585" y="134410"/>
                </a:lnTo>
                <a:lnTo>
                  <a:pt x="91759" y="145781"/>
                </a:lnTo>
                <a:lnTo>
                  <a:pt x="92605" y="151480"/>
                </a:lnTo>
                <a:lnTo>
                  <a:pt x="98626" y="165432"/>
                </a:lnTo>
                <a:lnTo>
                  <a:pt x="110186" y="186812"/>
                </a:lnTo>
                <a:lnTo>
                  <a:pt x="119642" y="207752"/>
                </a:lnTo>
                <a:lnTo>
                  <a:pt x="128477" y="229514"/>
                </a:lnTo>
                <a:lnTo>
                  <a:pt x="139667" y="250567"/>
                </a:lnTo>
                <a:lnTo>
                  <a:pt x="148751" y="266620"/>
                </a:lnTo>
                <a:lnTo>
                  <a:pt x="155965" y="283280"/>
                </a:lnTo>
                <a:lnTo>
                  <a:pt x="165381" y="304174"/>
                </a:lnTo>
                <a:lnTo>
                  <a:pt x="171293" y="319021"/>
                </a:lnTo>
                <a:lnTo>
                  <a:pt x="178048" y="335145"/>
                </a:lnTo>
                <a:lnTo>
                  <a:pt x="187400" y="351836"/>
                </a:lnTo>
                <a:lnTo>
                  <a:pt x="198824" y="372747"/>
                </a:lnTo>
                <a:lnTo>
                  <a:pt x="205206" y="387598"/>
                </a:lnTo>
                <a:lnTo>
                  <a:pt x="212171" y="403723"/>
                </a:lnTo>
                <a:lnTo>
                  <a:pt x="221616" y="420415"/>
                </a:lnTo>
                <a:lnTo>
                  <a:pt x="233092" y="441327"/>
                </a:lnTo>
                <a:lnTo>
                  <a:pt x="242526" y="459588"/>
                </a:lnTo>
                <a:lnTo>
                  <a:pt x="251353" y="481614"/>
                </a:lnTo>
                <a:lnTo>
                  <a:pt x="259668" y="495356"/>
                </a:lnTo>
                <a:lnTo>
                  <a:pt x="272518" y="513802"/>
                </a:lnTo>
                <a:lnTo>
                  <a:pt x="280187" y="525537"/>
                </a:lnTo>
                <a:lnTo>
                  <a:pt x="289945" y="537102"/>
                </a:lnTo>
                <a:lnTo>
                  <a:pt x="301599" y="554323"/>
                </a:lnTo>
                <a:lnTo>
                  <a:pt x="314069" y="582148"/>
                </a:lnTo>
                <a:lnTo>
                  <a:pt x="325705" y="601332"/>
                </a:lnTo>
                <a:lnTo>
                  <a:pt x="334313" y="615052"/>
                </a:lnTo>
                <a:lnTo>
                  <a:pt x="342896" y="627690"/>
                </a:lnTo>
                <a:lnTo>
                  <a:pt x="351472" y="640960"/>
                </a:lnTo>
                <a:lnTo>
                  <a:pt x="362903" y="653977"/>
                </a:lnTo>
                <a:lnTo>
                  <a:pt x="374333" y="665720"/>
                </a:lnTo>
                <a:lnTo>
                  <a:pt x="380047" y="671478"/>
                </a:lnTo>
                <a:lnTo>
                  <a:pt x="381953" y="674347"/>
                </a:lnTo>
                <a:lnTo>
                  <a:pt x="385587" y="682936"/>
                </a:lnTo>
                <a:lnTo>
                  <a:pt x="391320" y="691513"/>
                </a:lnTo>
                <a:lnTo>
                  <a:pt x="392995" y="697229"/>
                </a:lnTo>
                <a:lnTo>
                  <a:pt x="394394" y="699135"/>
                </a:lnTo>
                <a:lnTo>
                  <a:pt x="396280" y="700405"/>
                </a:lnTo>
                <a:lnTo>
                  <a:pt x="398488" y="701251"/>
                </a:lnTo>
                <a:lnTo>
                  <a:pt x="399962" y="702769"/>
                </a:lnTo>
                <a:lnTo>
                  <a:pt x="400944" y="704732"/>
                </a:lnTo>
                <a:lnTo>
                  <a:pt x="401599" y="706994"/>
                </a:lnTo>
                <a:lnTo>
                  <a:pt x="402988" y="708502"/>
                </a:lnTo>
                <a:lnTo>
                  <a:pt x="404866" y="709508"/>
                </a:lnTo>
                <a:lnTo>
                  <a:pt x="407071" y="710177"/>
                </a:lnTo>
                <a:lnTo>
                  <a:pt x="412060" y="713462"/>
                </a:lnTo>
                <a:lnTo>
                  <a:pt x="418474" y="718781"/>
                </a:lnTo>
                <a:lnTo>
                  <a:pt x="421891" y="719508"/>
                </a:lnTo>
                <a:lnTo>
                  <a:pt x="424135" y="719702"/>
                </a:lnTo>
                <a:lnTo>
                  <a:pt x="425632" y="720784"/>
                </a:lnTo>
                <a:lnTo>
                  <a:pt x="426630" y="722458"/>
                </a:lnTo>
                <a:lnTo>
                  <a:pt x="428625" y="7286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21"/>
          <p:cNvSpPr/>
          <p:nvPr/>
        </p:nvSpPr>
        <p:spPr>
          <a:xfrm>
            <a:off x="7229475" y="4989195"/>
            <a:ext cx="960120" cy="77153"/>
          </a:xfrm>
          <a:custGeom>
            <a:avLst/>
            <a:gdLst/>
            <a:ahLst/>
            <a:cxnLst/>
            <a:rect l="0" t="0" r="0" b="0"/>
            <a:pathLst>
              <a:path w="960120" h="77153">
                <a:moveTo>
                  <a:pt x="0" y="0"/>
                </a:moveTo>
                <a:lnTo>
                  <a:pt x="11931" y="0"/>
                </a:lnTo>
                <a:lnTo>
                  <a:pt x="15574" y="952"/>
                </a:lnTo>
                <a:lnTo>
                  <a:pt x="19908" y="2540"/>
                </a:lnTo>
                <a:lnTo>
                  <a:pt x="24701" y="4550"/>
                </a:lnTo>
                <a:lnTo>
                  <a:pt x="32568" y="6785"/>
                </a:lnTo>
                <a:lnTo>
                  <a:pt x="49931" y="8219"/>
                </a:lnTo>
                <a:lnTo>
                  <a:pt x="77330" y="8525"/>
                </a:lnTo>
                <a:lnTo>
                  <a:pt x="398781" y="8572"/>
                </a:lnTo>
                <a:lnTo>
                  <a:pt x="408729" y="9525"/>
                </a:lnTo>
                <a:lnTo>
                  <a:pt x="418218" y="11112"/>
                </a:lnTo>
                <a:lnTo>
                  <a:pt x="427402" y="13123"/>
                </a:lnTo>
                <a:lnTo>
                  <a:pt x="445227" y="15357"/>
                </a:lnTo>
                <a:lnTo>
                  <a:pt x="463625" y="17303"/>
                </a:lnTo>
                <a:lnTo>
                  <a:pt x="473866" y="19155"/>
                </a:lnTo>
                <a:lnTo>
                  <a:pt x="484503" y="21342"/>
                </a:lnTo>
                <a:lnTo>
                  <a:pt x="494451" y="22801"/>
                </a:lnTo>
                <a:lnTo>
                  <a:pt x="513126" y="24421"/>
                </a:lnTo>
                <a:lnTo>
                  <a:pt x="522106" y="25805"/>
                </a:lnTo>
                <a:lnTo>
                  <a:pt x="530951" y="27681"/>
                </a:lnTo>
                <a:lnTo>
                  <a:pt x="570227" y="37535"/>
                </a:lnTo>
                <a:lnTo>
                  <a:pt x="580176" y="40263"/>
                </a:lnTo>
                <a:lnTo>
                  <a:pt x="598851" y="45834"/>
                </a:lnTo>
                <a:lnTo>
                  <a:pt x="607831" y="47701"/>
                </a:lnTo>
                <a:lnTo>
                  <a:pt x="625430" y="49776"/>
                </a:lnTo>
                <a:lnTo>
                  <a:pt x="635075" y="51281"/>
                </a:lnTo>
                <a:lnTo>
                  <a:pt x="645316" y="53237"/>
                </a:lnTo>
                <a:lnTo>
                  <a:pt x="655952" y="55494"/>
                </a:lnTo>
                <a:lnTo>
                  <a:pt x="665901" y="56998"/>
                </a:lnTo>
                <a:lnTo>
                  <a:pt x="693557" y="59115"/>
                </a:lnTo>
                <a:lnTo>
                  <a:pt x="718895" y="60695"/>
                </a:lnTo>
                <a:lnTo>
                  <a:pt x="725961" y="62371"/>
                </a:lnTo>
                <a:lnTo>
                  <a:pt x="732576" y="64441"/>
                </a:lnTo>
                <a:lnTo>
                  <a:pt x="747547" y="66740"/>
                </a:lnTo>
                <a:lnTo>
                  <a:pt x="772041" y="68035"/>
                </a:lnTo>
                <a:lnTo>
                  <a:pt x="787947" y="69290"/>
                </a:lnTo>
                <a:lnTo>
                  <a:pt x="794855" y="70958"/>
                </a:lnTo>
                <a:lnTo>
                  <a:pt x="801366" y="73023"/>
                </a:lnTo>
                <a:lnTo>
                  <a:pt x="816220" y="75317"/>
                </a:lnTo>
                <a:lnTo>
                  <a:pt x="844488" y="76789"/>
                </a:lnTo>
                <a:lnTo>
                  <a:pt x="874220" y="77105"/>
                </a:lnTo>
                <a:lnTo>
                  <a:pt x="960119" y="771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22"/>
          <p:cNvSpPr/>
          <p:nvPr/>
        </p:nvSpPr>
        <p:spPr>
          <a:xfrm>
            <a:off x="8198167" y="4534852"/>
            <a:ext cx="574359" cy="514351"/>
          </a:xfrm>
          <a:custGeom>
            <a:avLst/>
            <a:gdLst/>
            <a:ahLst/>
            <a:cxnLst/>
            <a:rect l="0" t="0" r="0" b="0"/>
            <a:pathLst>
              <a:path w="574359" h="514351">
                <a:moveTo>
                  <a:pt x="0" y="514350"/>
                </a:moveTo>
                <a:lnTo>
                  <a:pt x="0" y="506131"/>
                </a:lnTo>
                <a:lnTo>
                  <a:pt x="12771" y="505787"/>
                </a:lnTo>
                <a:lnTo>
                  <a:pt x="14229" y="504831"/>
                </a:lnTo>
                <a:lnTo>
                  <a:pt x="15201" y="503242"/>
                </a:lnTo>
                <a:lnTo>
                  <a:pt x="15850" y="501230"/>
                </a:lnTo>
                <a:lnTo>
                  <a:pt x="17234" y="499888"/>
                </a:lnTo>
                <a:lnTo>
                  <a:pt x="19109" y="498994"/>
                </a:lnTo>
                <a:lnTo>
                  <a:pt x="23732" y="498000"/>
                </a:lnTo>
                <a:lnTo>
                  <a:pt x="28964" y="497559"/>
                </a:lnTo>
                <a:lnTo>
                  <a:pt x="31691" y="496488"/>
                </a:lnTo>
                <a:lnTo>
                  <a:pt x="45453" y="487927"/>
                </a:lnTo>
                <a:lnTo>
                  <a:pt x="58236" y="479851"/>
                </a:lnTo>
                <a:lnTo>
                  <a:pt x="70595" y="471426"/>
                </a:lnTo>
                <a:lnTo>
                  <a:pt x="86322" y="462897"/>
                </a:lnTo>
                <a:lnTo>
                  <a:pt x="91838" y="460046"/>
                </a:lnTo>
                <a:lnTo>
                  <a:pt x="100507" y="451797"/>
                </a:lnTo>
                <a:lnTo>
                  <a:pt x="113283" y="436444"/>
                </a:lnTo>
                <a:lnTo>
                  <a:pt x="123690" y="425432"/>
                </a:lnTo>
                <a:lnTo>
                  <a:pt x="174329" y="374324"/>
                </a:lnTo>
                <a:lnTo>
                  <a:pt x="185746" y="362899"/>
                </a:lnTo>
                <a:lnTo>
                  <a:pt x="197172" y="348931"/>
                </a:lnTo>
                <a:lnTo>
                  <a:pt x="202886" y="341206"/>
                </a:lnTo>
                <a:lnTo>
                  <a:pt x="216855" y="330082"/>
                </a:lnTo>
                <a:lnTo>
                  <a:pt x="224580" y="325782"/>
                </a:lnTo>
                <a:lnTo>
                  <a:pt x="238242" y="313385"/>
                </a:lnTo>
                <a:lnTo>
                  <a:pt x="251618" y="299302"/>
                </a:lnTo>
                <a:lnTo>
                  <a:pt x="274261" y="280664"/>
                </a:lnTo>
                <a:lnTo>
                  <a:pt x="287311" y="268884"/>
                </a:lnTo>
                <a:lnTo>
                  <a:pt x="299462" y="257299"/>
                </a:lnTo>
                <a:lnTo>
                  <a:pt x="322784" y="234339"/>
                </a:lnTo>
                <a:lnTo>
                  <a:pt x="336817" y="222896"/>
                </a:lnTo>
                <a:lnTo>
                  <a:pt x="351626" y="211460"/>
                </a:lnTo>
                <a:lnTo>
                  <a:pt x="364559" y="200027"/>
                </a:lnTo>
                <a:lnTo>
                  <a:pt x="376656" y="188596"/>
                </a:lnTo>
                <a:lnTo>
                  <a:pt x="389335" y="177166"/>
                </a:lnTo>
                <a:lnTo>
                  <a:pt x="404496" y="165735"/>
                </a:lnTo>
                <a:lnTo>
                  <a:pt x="418218" y="154305"/>
                </a:lnTo>
                <a:lnTo>
                  <a:pt x="430668" y="142875"/>
                </a:lnTo>
                <a:lnTo>
                  <a:pt x="442550" y="131445"/>
                </a:lnTo>
                <a:lnTo>
                  <a:pt x="459951" y="118851"/>
                </a:lnTo>
                <a:lnTo>
                  <a:pt x="477171" y="104536"/>
                </a:lnTo>
                <a:lnTo>
                  <a:pt x="489787" y="92781"/>
                </a:lnTo>
                <a:lnTo>
                  <a:pt x="499557" y="78714"/>
                </a:lnTo>
                <a:lnTo>
                  <a:pt x="508093" y="68004"/>
                </a:lnTo>
                <a:lnTo>
                  <a:pt x="517284" y="56894"/>
                </a:lnTo>
                <a:lnTo>
                  <a:pt x="528766" y="40882"/>
                </a:lnTo>
                <a:lnTo>
                  <a:pt x="550197" y="23352"/>
                </a:lnTo>
                <a:lnTo>
                  <a:pt x="559686" y="14433"/>
                </a:lnTo>
                <a:lnTo>
                  <a:pt x="562671" y="12480"/>
                </a:lnTo>
                <a:lnTo>
                  <a:pt x="568529" y="10309"/>
                </a:lnTo>
                <a:lnTo>
                  <a:pt x="570471" y="8778"/>
                </a:lnTo>
                <a:lnTo>
                  <a:pt x="571766" y="6805"/>
                </a:lnTo>
                <a:lnTo>
                  <a:pt x="574357" y="5"/>
                </a:lnTo>
                <a:lnTo>
                  <a:pt x="574357" y="2"/>
                </a:lnTo>
                <a:lnTo>
                  <a:pt x="574358" y="2"/>
                </a:lnTo>
                <a:lnTo>
                  <a:pt x="5743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23"/>
          <p:cNvSpPr/>
          <p:nvPr/>
        </p:nvSpPr>
        <p:spPr>
          <a:xfrm>
            <a:off x="8566784" y="3720465"/>
            <a:ext cx="222792" cy="780098"/>
          </a:xfrm>
          <a:custGeom>
            <a:avLst/>
            <a:gdLst/>
            <a:ahLst/>
            <a:cxnLst/>
            <a:rect l="0" t="0" r="0" b="0"/>
            <a:pathLst>
              <a:path w="222792" h="780098">
                <a:moveTo>
                  <a:pt x="0" y="0"/>
                </a:moveTo>
                <a:lnTo>
                  <a:pt x="0" y="33170"/>
                </a:lnTo>
                <a:lnTo>
                  <a:pt x="953" y="37353"/>
                </a:lnTo>
                <a:lnTo>
                  <a:pt x="5892" y="48744"/>
                </a:lnTo>
                <a:lnTo>
                  <a:pt x="10583" y="69177"/>
                </a:lnTo>
                <a:lnTo>
                  <a:pt x="14229" y="80275"/>
                </a:lnTo>
                <a:lnTo>
                  <a:pt x="17234" y="97233"/>
                </a:lnTo>
                <a:lnTo>
                  <a:pt x="23733" y="115276"/>
                </a:lnTo>
                <a:lnTo>
                  <a:pt x="28964" y="130291"/>
                </a:lnTo>
                <a:lnTo>
                  <a:pt x="32712" y="150259"/>
                </a:lnTo>
                <a:lnTo>
                  <a:pt x="38374" y="172791"/>
                </a:lnTo>
                <a:lnTo>
                  <a:pt x="43409" y="189191"/>
                </a:lnTo>
                <a:lnTo>
                  <a:pt x="48821" y="205052"/>
                </a:lnTo>
                <a:lnTo>
                  <a:pt x="54401" y="218452"/>
                </a:lnTo>
                <a:lnTo>
                  <a:pt x="57516" y="233297"/>
                </a:lnTo>
                <a:lnTo>
                  <a:pt x="59853" y="249420"/>
                </a:lnTo>
                <a:lnTo>
                  <a:pt x="64067" y="266111"/>
                </a:lnTo>
                <a:lnTo>
                  <a:pt x="69114" y="283054"/>
                </a:lnTo>
                <a:lnTo>
                  <a:pt x="73580" y="300109"/>
                </a:lnTo>
                <a:lnTo>
                  <a:pt x="75565" y="317214"/>
                </a:lnTo>
                <a:lnTo>
                  <a:pt x="81233" y="338358"/>
                </a:lnTo>
                <a:lnTo>
                  <a:pt x="88945" y="361239"/>
                </a:lnTo>
                <a:lnTo>
                  <a:pt x="91920" y="377720"/>
                </a:lnTo>
                <a:lnTo>
                  <a:pt x="94193" y="393618"/>
                </a:lnTo>
                <a:lnTo>
                  <a:pt x="99876" y="413278"/>
                </a:lnTo>
                <a:lnTo>
                  <a:pt x="102935" y="432121"/>
                </a:lnTo>
                <a:lnTo>
                  <a:pt x="108499" y="454425"/>
                </a:lnTo>
                <a:lnTo>
                  <a:pt x="111524" y="473523"/>
                </a:lnTo>
                <a:lnTo>
                  <a:pt x="118057" y="497042"/>
                </a:lnTo>
                <a:lnTo>
                  <a:pt x="121974" y="516841"/>
                </a:lnTo>
                <a:lnTo>
                  <a:pt x="126629" y="538266"/>
                </a:lnTo>
                <a:lnTo>
                  <a:pt x="127281" y="544581"/>
                </a:lnTo>
                <a:lnTo>
                  <a:pt x="130547" y="554138"/>
                </a:lnTo>
                <a:lnTo>
                  <a:pt x="135173" y="562513"/>
                </a:lnTo>
                <a:lnTo>
                  <a:pt x="140406" y="572586"/>
                </a:lnTo>
                <a:lnTo>
                  <a:pt x="143365" y="583412"/>
                </a:lnTo>
                <a:lnTo>
                  <a:pt x="145633" y="594574"/>
                </a:lnTo>
                <a:lnTo>
                  <a:pt x="152310" y="614722"/>
                </a:lnTo>
                <a:lnTo>
                  <a:pt x="152976" y="618412"/>
                </a:lnTo>
                <a:lnTo>
                  <a:pt x="156254" y="625052"/>
                </a:lnTo>
                <a:lnTo>
                  <a:pt x="158462" y="628156"/>
                </a:lnTo>
                <a:lnTo>
                  <a:pt x="160916" y="636685"/>
                </a:lnTo>
                <a:lnTo>
                  <a:pt x="161570" y="641627"/>
                </a:lnTo>
                <a:lnTo>
                  <a:pt x="164837" y="649657"/>
                </a:lnTo>
                <a:lnTo>
                  <a:pt x="169464" y="656401"/>
                </a:lnTo>
                <a:lnTo>
                  <a:pt x="174696" y="662574"/>
                </a:lnTo>
                <a:lnTo>
                  <a:pt x="176472" y="665553"/>
                </a:lnTo>
                <a:lnTo>
                  <a:pt x="178444" y="671404"/>
                </a:lnTo>
                <a:lnTo>
                  <a:pt x="179816" y="685785"/>
                </a:lnTo>
                <a:lnTo>
                  <a:pt x="179885" y="688648"/>
                </a:lnTo>
                <a:lnTo>
                  <a:pt x="180883" y="690556"/>
                </a:lnTo>
                <a:lnTo>
                  <a:pt x="182502" y="691828"/>
                </a:lnTo>
                <a:lnTo>
                  <a:pt x="184533" y="692676"/>
                </a:lnTo>
                <a:lnTo>
                  <a:pt x="189330" y="696158"/>
                </a:lnTo>
                <a:lnTo>
                  <a:pt x="195619" y="701604"/>
                </a:lnTo>
                <a:lnTo>
                  <a:pt x="196136" y="703004"/>
                </a:lnTo>
                <a:lnTo>
                  <a:pt x="196710" y="707098"/>
                </a:lnTo>
                <a:lnTo>
                  <a:pt x="197815" y="709524"/>
                </a:lnTo>
                <a:lnTo>
                  <a:pt x="204509" y="718510"/>
                </a:lnTo>
                <a:lnTo>
                  <a:pt x="205193" y="721928"/>
                </a:lnTo>
                <a:lnTo>
                  <a:pt x="205738" y="745872"/>
                </a:lnTo>
                <a:lnTo>
                  <a:pt x="205741" y="758815"/>
                </a:lnTo>
                <a:lnTo>
                  <a:pt x="206693" y="760195"/>
                </a:lnTo>
                <a:lnTo>
                  <a:pt x="208281" y="761114"/>
                </a:lnTo>
                <a:lnTo>
                  <a:pt x="213960" y="762844"/>
                </a:lnTo>
                <a:lnTo>
                  <a:pt x="214312" y="771493"/>
                </a:lnTo>
                <a:lnTo>
                  <a:pt x="222781" y="771524"/>
                </a:lnTo>
                <a:lnTo>
                  <a:pt x="218303" y="771525"/>
                </a:lnTo>
                <a:lnTo>
                  <a:pt x="216973" y="772477"/>
                </a:lnTo>
                <a:lnTo>
                  <a:pt x="216087" y="774065"/>
                </a:lnTo>
                <a:lnTo>
                  <a:pt x="215496" y="776076"/>
                </a:lnTo>
                <a:lnTo>
                  <a:pt x="216055" y="777416"/>
                </a:lnTo>
                <a:lnTo>
                  <a:pt x="217379" y="778310"/>
                </a:lnTo>
                <a:lnTo>
                  <a:pt x="222791" y="780066"/>
                </a:lnTo>
                <a:lnTo>
                  <a:pt x="214313" y="7800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24"/>
          <p:cNvSpPr/>
          <p:nvPr/>
        </p:nvSpPr>
        <p:spPr>
          <a:xfrm>
            <a:off x="7838230" y="4354829"/>
            <a:ext cx="59507" cy="68578"/>
          </a:xfrm>
          <a:custGeom>
            <a:avLst/>
            <a:gdLst/>
            <a:ahLst/>
            <a:cxnLst/>
            <a:rect l="0" t="0" r="0" b="0"/>
            <a:pathLst>
              <a:path w="59507" h="68578">
                <a:moveTo>
                  <a:pt x="17037" y="0"/>
                </a:moveTo>
                <a:lnTo>
                  <a:pt x="46001" y="0"/>
                </a:lnTo>
                <a:lnTo>
                  <a:pt x="47776" y="953"/>
                </a:lnTo>
                <a:lnTo>
                  <a:pt x="48960" y="2541"/>
                </a:lnTo>
                <a:lnTo>
                  <a:pt x="49749" y="4551"/>
                </a:lnTo>
                <a:lnTo>
                  <a:pt x="51227" y="5892"/>
                </a:lnTo>
                <a:lnTo>
                  <a:pt x="53165" y="6786"/>
                </a:lnTo>
                <a:lnTo>
                  <a:pt x="55410" y="7381"/>
                </a:lnTo>
                <a:lnTo>
                  <a:pt x="56907" y="8731"/>
                </a:lnTo>
                <a:lnTo>
                  <a:pt x="57905" y="10583"/>
                </a:lnTo>
                <a:lnTo>
                  <a:pt x="58570" y="12771"/>
                </a:lnTo>
                <a:lnTo>
                  <a:pt x="59013" y="15182"/>
                </a:lnTo>
                <a:lnTo>
                  <a:pt x="59308" y="17741"/>
                </a:lnTo>
                <a:lnTo>
                  <a:pt x="59506" y="20400"/>
                </a:lnTo>
                <a:lnTo>
                  <a:pt x="58684" y="23125"/>
                </a:lnTo>
                <a:lnTo>
                  <a:pt x="57185" y="25895"/>
                </a:lnTo>
                <a:lnTo>
                  <a:pt x="52485" y="32632"/>
                </a:lnTo>
                <a:lnTo>
                  <a:pt x="51146" y="34137"/>
                </a:lnTo>
                <a:lnTo>
                  <a:pt x="47119" y="38350"/>
                </a:lnTo>
                <a:lnTo>
                  <a:pt x="44712" y="39855"/>
                </a:lnTo>
                <a:lnTo>
                  <a:pt x="42154" y="40858"/>
                </a:lnTo>
                <a:lnTo>
                  <a:pt x="39497" y="41526"/>
                </a:lnTo>
                <a:lnTo>
                  <a:pt x="37725" y="42924"/>
                </a:lnTo>
                <a:lnTo>
                  <a:pt x="36545" y="44809"/>
                </a:lnTo>
                <a:lnTo>
                  <a:pt x="35757" y="47017"/>
                </a:lnTo>
                <a:lnTo>
                  <a:pt x="34280" y="48490"/>
                </a:lnTo>
                <a:lnTo>
                  <a:pt x="32343" y="49472"/>
                </a:lnTo>
                <a:lnTo>
                  <a:pt x="30098" y="50126"/>
                </a:lnTo>
                <a:lnTo>
                  <a:pt x="27649" y="49611"/>
                </a:lnTo>
                <a:lnTo>
                  <a:pt x="25064" y="48314"/>
                </a:lnTo>
                <a:lnTo>
                  <a:pt x="22389" y="46497"/>
                </a:lnTo>
                <a:lnTo>
                  <a:pt x="19652" y="45286"/>
                </a:lnTo>
                <a:lnTo>
                  <a:pt x="16876" y="44478"/>
                </a:lnTo>
                <a:lnTo>
                  <a:pt x="8957" y="42958"/>
                </a:lnTo>
                <a:lnTo>
                  <a:pt x="7840" y="41973"/>
                </a:lnTo>
                <a:lnTo>
                  <a:pt x="4060" y="38340"/>
                </a:lnTo>
                <a:lnTo>
                  <a:pt x="3623" y="36990"/>
                </a:lnTo>
                <a:lnTo>
                  <a:pt x="4285" y="36090"/>
                </a:lnTo>
                <a:lnTo>
                  <a:pt x="5678" y="35491"/>
                </a:lnTo>
                <a:lnTo>
                  <a:pt x="6607" y="34138"/>
                </a:lnTo>
                <a:lnTo>
                  <a:pt x="7226" y="32284"/>
                </a:lnTo>
                <a:lnTo>
                  <a:pt x="8220" y="27015"/>
                </a:lnTo>
                <a:lnTo>
                  <a:pt x="9254" y="26583"/>
                </a:lnTo>
                <a:lnTo>
                  <a:pt x="10896" y="26295"/>
                </a:lnTo>
                <a:lnTo>
                  <a:pt x="12943" y="26102"/>
                </a:lnTo>
                <a:lnTo>
                  <a:pt x="14308" y="25022"/>
                </a:lnTo>
                <a:lnTo>
                  <a:pt x="15218" y="23349"/>
                </a:lnTo>
                <a:lnTo>
                  <a:pt x="15824" y="21281"/>
                </a:lnTo>
                <a:lnTo>
                  <a:pt x="17181" y="19903"/>
                </a:lnTo>
                <a:lnTo>
                  <a:pt x="19038" y="18984"/>
                </a:lnTo>
                <a:lnTo>
                  <a:pt x="21229" y="18371"/>
                </a:lnTo>
                <a:lnTo>
                  <a:pt x="23641" y="17963"/>
                </a:lnTo>
                <a:lnTo>
                  <a:pt x="26203" y="17690"/>
                </a:lnTo>
                <a:lnTo>
                  <a:pt x="28862" y="17509"/>
                </a:lnTo>
                <a:lnTo>
                  <a:pt x="30636" y="18340"/>
                </a:lnTo>
                <a:lnTo>
                  <a:pt x="31818" y="19847"/>
                </a:lnTo>
                <a:lnTo>
                  <a:pt x="32606" y="21804"/>
                </a:lnTo>
                <a:lnTo>
                  <a:pt x="34084" y="23109"/>
                </a:lnTo>
                <a:lnTo>
                  <a:pt x="36021" y="23979"/>
                </a:lnTo>
                <a:lnTo>
                  <a:pt x="38266" y="24559"/>
                </a:lnTo>
                <a:lnTo>
                  <a:pt x="39763" y="25898"/>
                </a:lnTo>
                <a:lnTo>
                  <a:pt x="40760" y="27743"/>
                </a:lnTo>
                <a:lnTo>
                  <a:pt x="41424" y="29925"/>
                </a:lnTo>
                <a:lnTo>
                  <a:pt x="41868" y="32333"/>
                </a:lnTo>
                <a:lnTo>
                  <a:pt x="42163" y="34891"/>
                </a:lnTo>
                <a:lnTo>
                  <a:pt x="42361" y="37548"/>
                </a:lnTo>
                <a:lnTo>
                  <a:pt x="42492" y="40272"/>
                </a:lnTo>
                <a:lnTo>
                  <a:pt x="42638" y="45839"/>
                </a:lnTo>
                <a:lnTo>
                  <a:pt x="41725" y="48657"/>
                </a:lnTo>
                <a:lnTo>
                  <a:pt x="40162" y="51488"/>
                </a:lnTo>
                <a:lnTo>
                  <a:pt x="38169" y="54328"/>
                </a:lnTo>
                <a:lnTo>
                  <a:pt x="36840" y="57174"/>
                </a:lnTo>
                <a:lnTo>
                  <a:pt x="35955" y="60024"/>
                </a:lnTo>
                <a:lnTo>
                  <a:pt x="35363" y="62876"/>
                </a:lnTo>
                <a:lnTo>
                  <a:pt x="34017" y="64778"/>
                </a:lnTo>
                <a:lnTo>
                  <a:pt x="32167" y="66046"/>
                </a:lnTo>
                <a:lnTo>
                  <a:pt x="29981" y="66891"/>
                </a:lnTo>
                <a:lnTo>
                  <a:pt x="27572" y="67454"/>
                </a:lnTo>
                <a:lnTo>
                  <a:pt x="25013" y="67829"/>
                </a:lnTo>
                <a:lnTo>
                  <a:pt x="18613" y="68433"/>
                </a:lnTo>
                <a:lnTo>
                  <a:pt x="17135" y="68482"/>
                </a:lnTo>
                <a:lnTo>
                  <a:pt x="8859" y="68577"/>
                </a:lnTo>
                <a:lnTo>
                  <a:pt x="7775" y="67626"/>
                </a:lnTo>
                <a:lnTo>
                  <a:pt x="4030" y="64029"/>
                </a:lnTo>
                <a:lnTo>
                  <a:pt x="2651" y="61736"/>
                </a:lnTo>
                <a:lnTo>
                  <a:pt x="1732" y="59255"/>
                </a:lnTo>
                <a:lnTo>
                  <a:pt x="1118" y="56649"/>
                </a:lnTo>
                <a:lnTo>
                  <a:pt x="710" y="53959"/>
                </a:lnTo>
                <a:lnTo>
                  <a:pt x="438" y="51213"/>
                </a:lnTo>
                <a:lnTo>
                  <a:pt x="0" y="44512"/>
                </a:lnTo>
                <a:lnTo>
                  <a:pt x="917" y="43010"/>
                </a:lnTo>
                <a:lnTo>
                  <a:pt x="2480" y="41056"/>
                </a:lnTo>
                <a:lnTo>
                  <a:pt x="4475" y="38801"/>
                </a:lnTo>
                <a:lnTo>
                  <a:pt x="5805" y="36345"/>
                </a:lnTo>
                <a:lnTo>
                  <a:pt x="6691" y="33755"/>
                </a:lnTo>
                <a:lnTo>
                  <a:pt x="7283" y="31076"/>
                </a:lnTo>
                <a:lnTo>
                  <a:pt x="8629" y="29290"/>
                </a:lnTo>
                <a:lnTo>
                  <a:pt x="10480" y="28099"/>
                </a:lnTo>
                <a:lnTo>
                  <a:pt x="12665" y="27305"/>
                </a:lnTo>
                <a:lnTo>
                  <a:pt x="15075" y="26777"/>
                </a:lnTo>
                <a:lnTo>
                  <a:pt x="17634" y="26424"/>
                </a:lnTo>
                <a:lnTo>
                  <a:pt x="24035" y="25857"/>
                </a:lnTo>
                <a:lnTo>
                  <a:pt x="24559" y="24859"/>
                </a:lnTo>
                <a:lnTo>
                  <a:pt x="24910" y="23240"/>
                </a:lnTo>
                <a:lnTo>
                  <a:pt x="25610" y="171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25"/>
          <p:cNvSpPr/>
          <p:nvPr/>
        </p:nvSpPr>
        <p:spPr>
          <a:xfrm>
            <a:off x="7203757" y="4371975"/>
            <a:ext cx="711519" cy="634366"/>
          </a:xfrm>
          <a:custGeom>
            <a:avLst/>
            <a:gdLst/>
            <a:ahLst/>
            <a:cxnLst/>
            <a:rect l="0" t="0" r="0" b="0"/>
            <a:pathLst>
              <a:path w="711519" h="634366">
                <a:moveTo>
                  <a:pt x="0" y="634365"/>
                </a:moveTo>
                <a:lnTo>
                  <a:pt x="0" y="626145"/>
                </a:lnTo>
                <a:lnTo>
                  <a:pt x="4551" y="625897"/>
                </a:lnTo>
                <a:lnTo>
                  <a:pt x="5892" y="624909"/>
                </a:lnTo>
                <a:lnTo>
                  <a:pt x="6785" y="623299"/>
                </a:lnTo>
                <a:lnTo>
                  <a:pt x="7381" y="621272"/>
                </a:lnTo>
                <a:lnTo>
                  <a:pt x="10584" y="616481"/>
                </a:lnTo>
                <a:lnTo>
                  <a:pt x="25894" y="597470"/>
                </a:lnTo>
                <a:lnTo>
                  <a:pt x="34343" y="584698"/>
                </a:lnTo>
                <a:lnTo>
                  <a:pt x="37183" y="581251"/>
                </a:lnTo>
                <a:lnTo>
                  <a:pt x="45418" y="574881"/>
                </a:lnTo>
                <a:lnTo>
                  <a:pt x="50281" y="571849"/>
                </a:lnTo>
                <a:lnTo>
                  <a:pt x="58225" y="563400"/>
                </a:lnTo>
                <a:lnTo>
                  <a:pt x="74060" y="542787"/>
                </a:lnTo>
                <a:lnTo>
                  <a:pt x="83750" y="527750"/>
                </a:lnTo>
                <a:lnTo>
                  <a:pt x="101069" y="508142"/>
                </a:lnTo>
                <a:lnTo>
                  <a:pt x="118495" y="490263"/>
                </a:lnTo>
                <a:lnTo>
                  <a:pt x="139329" y="474279"/>
                </a:lnTo>
                <a:lnTo>
                  <a:pt x="151350" y="459191"/>
                </a:lnTo>
                <a:lnTo>
                  <a:pt x="166552" y="442655"/>
                </a:lnTo>
                <a:lnTo>
                  <a:pt x="183122" y="426644"/>
                </a:lnTo>
                <a:lnTo>
                  <a:pt x="200097" y="414491"/>
                </a:lnTo>
                <a:lnTo>
                  <a:pt x="217192" y="400201"/>
                </a:lnTo>
                <a:lnTo>
                  <a:pt x="234321" y="388559"/>
                </a:lnTo>
                <a:lnTo>
                  <a:pt x="254636" y="370581"/>
                </a:lnTo>
                <a:lnTo>
                  <a:pt x="272654" y="353024"/>
                </a:lnTo>
                <a:lnTo>
                  <a:pt x="288961" y="341349"/>
                </a:lnTo>
                <a:lnTo>
                  <a:pt x="305857" y="331857"/>
                </a:lnTo>
                <a:lnTo>
                  <a:pt x="314689" y="323387"/>
                </a:lnTo>
                <a:lnTo>
                  <a:pt x="318378" y="318461"/>
                </a:lnTo>
                <a:lnTo>
                  <a:pt x="327556" y="310448"/>
                </a:lnTo>
                <a:lnTo>
                  <a:pt x="348971" y="297543"/>
                </a:lnTo>
                <a:lnTo>
                  <a:pt x="357663" y="289086"/>
                </a:lnTo>
                <a:lnTo>
                  <a:pt x="361314" y="284164"/>
                </a:lnTo>
                <a:lnTo>
                  <a:pt x="370452" y="276155"/>
                </a:lnTo>
                <a:lnTo>
                  <a:pt x="391840" y="263252"/>
                </a:lnTo>
                <a:lnTo>
                  <a:pt x="400529" y="254796"/>
                </a:lnTo>
                <a:lnTo>
                  <a:pt x="413867" y="238395"/>
                </a:lnTo>
                <a:lnTo>
                  <a:pt x="427322" y="228962"/>
                </a:lnTo>
                <a:lnTo>
                  <a:pt x="448935" y="216289"/>
                </a:lnTo>
                <a:lnTo>
                  <a:pt x="469008" y="198968"/>
                </a:lnTo>
                <a:lnTo>
                  <a:pt x="486978" y="181543"/>
                </a:lnTo>
                <a:lnTo>
                  <a:pt x="524472" y="144180"/>
                </a:lnTo>
                <a:lnTo>
                  <a:pt x="546680" y="128759"/>
                </a:lnTo>
                <a:lnTo>
                  <a:pt x="564233" y="112640"/>
                </a:lnTo>
                <a:lnTo>
                  <a:pt x="585400" y="91796"/>
                </a:lnTo>
                <a:lnTo>
                  <a:pt x="598093" y="74188"/>
                </a:lnTo>
                <a:lnTo>
                  <a:pt x="618876" y="57512"/>
                </a:lnTo>
                <a:lnTo>
                  <a:pt x="628294" y="48685"/>
                </a:lnTo>
                <a:lnTo>
                  <a:pt x="631270" y="46744"/>
                </a:lnTo>
                <a:lnTo>
                  <a:pt x="640009" y="43060"/>
                </a:lnTo>
                <a:lnTo>
                  <a:pt x="658909" y="31082"/>
                </a:lnTo>
                <a:lnTo>
                  <a:pt x="673574" y="19933"/>
                </a:lnTo>
                <a:lnTo>
                  <a:pt x="679730" y="14256"/>
                </a:lnTo>
                <a:lnTo>
                  <a:pt x="682707" y="12362"/>
                </a:lnTo>
                <a:lnTo>
                  <a:pt x="688553" y="10256"/>
                </a:lnTo>
                <a:lnTo>
                  <a:pt x="690492" y="8742"/>
                </a:lnTo>
                <a:lnTo>
                  <a:pt x="691785" y="6781"/>
                </a:lnTo>
                <a:lnTo>
                  <a:pt x="692648" y="4520"/>
                </a:lnTo>
                <a:lnTo>
                  <a:pt x="694176" y="3013"/>
                </a:lnTo>
                <a:lnTo>
                  <a:pt x="696146" y="2009"/>
                </a:lnTo>
                <a:lnTo>
                  <a:pt x="701603" y="396"/>
                </a:lnTo>
                <a:lnTo>
                  <a:pt x="7115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26"/>
          <p:cNvSpPr/>
          <p:nvPr/>
        </p:nvSpPr>
        <p:spPr>
          <a:xfrm>
            <a:off x="7838122" y="4371975"/>
            <a:ext cx="300038" cy="660083"/>
          </a:xfrm>
          <a:custGeom>
            <a:avLst/>
            <a:gdLst/>
            <a:ahLst/>
            <a:cxnLst/>
            <a:rect l="0" t="0" r="0" b="0"/>
            <a:pathLst>
              <a:path w="300038" h="660083">
                <a:moveTo>
                  <a:pt x="0" y="0"/>
                </a:moveTo>
                <a:lnTo>
                  <a:pt x="0" y="29802"/>
                </a:lnTo>
                <a:lnTo>
                  <a:pt x="953" y="32250"/>
                </a:lnTo>
                <a:lnTo>
                  <a:pt x="5892" y="40247"/>
                </a:lnTo>
                <a:lnTo>
                  <a:pt x="8731" y="48649"/>
                </a:lnTo>
                <a:lnTo>
                  <a:pt x="12771" y="54324"/>
                </a:lnTo>
                <a:lnTo>
                  <a:pt x="14229" y="58123"/>
                </a:lnTo>
                <a:lnTo>
                  <a:pt x="17234" y="71620"/>
                </a:lnTo>
                <a:lnTo>
                  <a:pt x="26299" y="87736"/>
                </a:lnTo>
                <a:lnTo>
                  <a:pt x="28964" y="92781"/>
                </a:lnTo>
                <a:lnTo>
                  <a:pt x="31923" y="103466"/>
                </a:lnTo>
                <a:lnTo>
                  <a:pt x="32712" y="108982"/>
                </a:lnTo>
                <a:lnTo>
                  <a:pt x="36129" y="117651"/>
                </a:lnTo>
                <a:lnTo>
                  <a:pt x="38373" y="121296"/>
                </a:lnTo>
                <a:lnTo>
                  <a:pt x="40868" y="130427"/>
                </a:lnTo>
                <a:lnTo>
                  <a:pt x="42928" y="140835"/>
                </a:lnTo>
                <a:lnTo>
                  <a:pt x="48491" y="157404"/>
                </a:lnTo>
                <a:lnTo>
                  <a:pt x="51515" y="173427"/>
                </a:lnTo>
                <a:lnTo>
                  <a:pt x="60588" y="190396"/>
                </a:lnTo>
                <a:lnTo>
                  <a:pt x="71552" y="211811"/>
                </a:lnTo>
                <a:lnTo>
                  <a:pt x="74664" y="223042"/>
                </a:lnTo>
                <a:lnTo>
                  <a:pt x="76999" y="234385"/>
                </a:lnTo>
                <a:lnTo>
                  <a:pt x="83668" y="251480"/>
                </a:lnTo>
                <a:lnTo>
                  <a:pt x="90725" y="268611"/>
                </a:lnTo>
                <a:lnTo>
                  <a:pt x="94192" y="285751"/>
                </a:lnTo>
                <a:lnTo>
                  <a:pt x="100827" y="302895"/>
                </a:lnTo>
                <a:lnTo>
                  <a:pt x="108827" y="320040"/>
                </a:lnTo>
                <a:lnTo>
                  <a:pt x="116277" y="337184"/>
                </a:lnTo>
                <a:lnTo>
                  <a:pt x="118355" y="348615"/>
                </a:lnTo>
                <a:lnTo>
                  <a:pt x="120813" y="354329"/>
                </a:lnTo>
                <a:lnTo>
                  <a:pt x="128625" y="365760"/>
                </a:lnTo>
                <a:lnTo>
                  <a:pt x="135906" y="377190"/>
                </a:lnTo>
                <a:lnTo>
                  <a:pt x="142318" y="388620"/>
                </a:lnTo>
                <a:lnTo>
                  <a:pt x="148343" y="400050"/>
                </a:lnTo>
                <a:lnTo>
                  <a:pt x="151656" y="411479"/>
                </a:lnTo>
                <a:lnTo>
                  <a:pt x="154080" y="422909"/>
                </a:lnTo>
                <a:lnTo>
                  <a:pt x="160800" y="440054"/>
                </a:lnTo>
                <a:lnTo>
                  <a:pt x="168824" y="457200"/>
                </a:lnTo>
                <a:lnTo>
                  <a:pt x="182910" y="485775"/>
                </a:lnTo>
                <a:lnTo>
                  <a:pt x="191463" y="498369"/>
                </a:lnTo>
                <a:lnTo>
                  <a:pt x="200029" y="512684"/>
                </a:lnTo>
                <a:lnTo>
                  <a:pt x="208599" y="528990"/>
                </a:lnTo>
                <a:lnTo>
                  <a:pt x="211773" y="537685"/>
                </a:lnTo>
                <a:lnTo>
                  <a:pt x="214136" y="545675"/>
                </a:lnTo>
                <a:lnTo>
                  <a:pt x="220823" y="559932"/>
                </a:lnTo>
                <a:lnTo>
                  <a:pt x="228836" y="570612"/>
                </a:lnTo>
                <a:lnTo>
                  <a:pt x="237242" y="579809"/>
                </a:lnTo>
                <a:lnTo>
                  <a:pt x="242918" y="585670"/>
                </a:lnTo>
                <a:lnTo>
                  <a:pt x="244814" y="588567"/>
                </a:lnTo>
                <a:lnTo>
                  <a:pt x="248432" y="597194"/>
                </a:lnTo>
                <a:lnTo>
                  <a:pt x="254161" y="605783"/>
                </a:lnTo>
                <a:lnTo>
                  <a:pt x="257235" y="614360"/>
                </a:lnTo>
                <a:lnTo>
                  <a:pt x="261330" y="620076"/>
                </a:lnTo>
                <a:lnTo>
                  <a:pt x="263754" y="621981"/>
                </a:lnTo>
                <a:lnTo>
                  <a:pt x="266324" y="623252"/>
                </a:lnTo>
                <a:lnTo>
                  <a:pt x="268990" y="624098"/>
                </a:lnTo>
                <a:lnTo>
                  <a:pt x="270766" y="625616"/>
                </a:lnTo>
                <a:lnTo>
                  <a:pt x="271951" y="627579"/>
                </a:lnTo>
                <a:lnTo>
                  <a:pt x="272741" y="629841"/>
                </a:lnTo>
                <a:lnTo>
                  <a:pt x="276159" y="634894"/>
                </a:lnTo>
                <a:lnTo>
                  <a:pt x="281563" y="641349"/>
                </a:lnTo>
                <a:lnTo>
                  <a:pt x="282301" y="644771"/>
                </a:lnTo>
                <a:lnTo>
                  <a:pt x="282499" y="647017"/>
                </a:lnTo>
                <a:lnTo>
                  <a:pt x="283582" y="648515"/>
                </a:lnTo>
                <a:lnTo>
                  <a:pt x="285258" y="649513"/>
                </a:lnTo>
                <a:lnTo>
                  <a:pt x="287327" y="650178"/>
                </a:lnTo>
                <a:lnTo>
                  <a:pt x="288706" y="651575"/>
                </a:lnTo>
                <a:lnTo>
                  <a:pt x="289626" y="653458"/>
                </a:lnTo>
                <a:lnTo>
                  <a:pt x="291102" y="658774"/>
                </a:lnTo>
                <a:lnTo>
                  <a:pt x="292176" y="659210"/>
                </a:lnTo>
                <a:lnTo>
                  <a:pt x="300024" y="660081"/>
                </a:lnTo>
                <a:lnTo>
                  <a:pt x="300028" y="660081"/>
                </a:lnTo>
                <a:lnTo>
                  <a:pt x="300031" y="660082"/>
                </a:lnTo>
                <a:lnTo>
                  <a:pt x="300036" y="660082"/>
                </a:lnTo>
                <a:lnTo>
                  <a:pt x="291570" y="660082"/>
                </a:lnTo>
                <a:lnTo>
                  <a:pt x="300037" y="6600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27"/>
          <p:cNvSpPr/>
          <p:nvPr/>
        </p:nvSpPr>
        <p:spPr>
          <a:xfrm>
            <a:off x="7649527" y="4397692"/>
            <a:ext cx="180024" cy="600076"/>
          </a:xfrm>
          <a:custGeom>
            <a:avLst/>
            <a:gdLst/>
            <a:ahLst/>
            <a:cxnLst/>
            <a:rect l="0" t="0" r="0" b="0"/>
            <a:pathLst>
              <a:path w="180024" h="600076">
                <a:moveTo>
                  <a:pt x="0" y="600075"/>
                </a:moveTo>
                <a:lnTo>
                  <a:pt x="4551" y="600075"/>
                </a:lnTo>
                <a:lnTo>
                  <a:pt x="5891" y="599123"/>
                </a:lnTo>
                <a:lnTo>
                  <a:pt x="6785" y="597536"/>
                </a:lnTo>
                <a:lnTo>
                  <a:pt x="7778" y="593231"/>
                </a:lnTo>
                <a:lnTo>
                  <a:pt x="8541" y="576007"/>
                </a:lnTo>
                <a:lnTo>
                  <a:pt x="11099" y="572551"/>
                </a:lnTo>
                <a:lnTo>
                  <a:pt x="13114" y="570296"/>
                </a:lnTo>
                <a:lnTo>
                  <a:pt x="14457" y="567840"/>
                </a:lnTo>
                <a:lnTo>
                  <a:pt x="17301" y="559832"/>
                </a:lnTo>
                <a:lnTo>
                  <a:pt x="22800" y="551427"/>
                </a:lnTo>
                <a:lnTo>
                  <a:pt x="24421" y="545751"/>
                </a:lnTo>
                <a:lnTo>
                  <a:pt x="25333" y="537201"/>
                </a:lnTo>
                <a:lnTo>
                  <a:pt x="26414" y="534347"/>
                </a:lnTo>
                <a:lnTo>
                  <a:pt x="31533" y="525778"/>
                </a:lnTo>
                <a:lnTo>
                  <a:pt x="34425" y="517207"/>
                </a:lnTo>
                <a:lnTo>
                  <a:pt x="39940" y="508635"/>
                </a:lnTo>
                <a:lnTo>
                  <a:pt x="41564" y="502920"/>
                </a:lnTo>
                <a:lnTo>
                  <a:pt x="43559" y="490538"/>
                </a:lnTo>
                <a:lnTo>
                  <a:pt x="48678" y="477027"/>
                </a:lnTo>
                <a:lnTo>
                  <a:pt x="50618" y="466567"/>
                </a:lnTo>
                <a:lnTo>
                  <a:pt x="51328" y="451590"/>
                </a:lnTo>
                <a:lnTo>
                  <a:pt x="52316" y="448697"/>
                </a:lnTo>
                <a:lnTo>
                  <a:pt x="55954" y="442944"/>
                </a:lnTo>
                <a:lnTo>
                  <a:pt x="58206" y="434671"/>
                </a:lnTo>
                <a:lnTo>
                  <a:pt x="58806" y="429798"/>
                </a:lnTo>
                <a:lnTo>
                  <a:pt x="60159" y="425597"/>
                </a:lnTo>
                <a:lnTo>
                  <a:pt x="65662" y="415134"/>
                </a:lnTo>
                <a:lnTo>
                  <a:pt x="67284" y="408977"/>
                </a:lnTo>
                <a:lnTo>
                  <a:pt x="68467" y="391509"/>
                </a:lnTo>
                <a:lnTo>
                  <a:pt x="68546" y="382915"/>
                </a:lnTo>
                <a:lnTo>
                  <a:pt x="69511" y="380054"/>
                </a:lnTo>
                <a:lnTo>
                  <a:pt x="74465" y="371477"/>
                </a:lnTo>
                <a:lnTo>
                  <a:pt x="75958" y="365761"/>
                </a:lnTo>
                <a:lnTo>
                  <a:pt x="76799" y="357188"/>
                </a:lnTo>
                <a:lnTo>
                  <a:pt x="77869" y="354331"/>
                </a:lnTo>
                <a:lnTo>
                  <a:pt x="81599" y="348615"/>
                </a:lnTo>
                <a:lnTo>
                  <a:pt x="83891" y="340361"/>
                </a:lnTo>
                <a:lnTo>
                  <a:pt x="85363" y="324089"/>
                </a:lnTo>
                <a:lnTo>
                  <a:pt x="85617" y="314678"/>
                </a:lnTo>
                <a:lnTo>
                  <a:pt x="86606" y="311703"/>
                </a:lnTo>
                <a:lnTo>
                  <a:pt x="90244" y="305857"/>
                </a:lnTo>
                <a:lnTo>
                  <a:pt x="92496" y="297545"/>
                </a:lnTo>
                <a:lnTo>
                  <a:pt x="93942" y="281236"/>
                </a:lnTo>
                <a:lnTo>
                  <a:pt x="94228" y="262951"/>
                </a:lnTo>
                <a:lnTo>
                  <a:pt x="94288" y="246129"/>
                </a:lnTo>
                <a:lnTo>
                  <a:pt x="95244" y="243144"/>
                </a:lnTo>
                <a:lnTo>
                  <a:pt x="98845" y="237286"/>
                </a:lnTo>
                <a:lnTo>
                  <a:pt x="101082" y="228968"/>
                </a:lnTo>
                <a:lnTo>
                  <a:pt x="102517" y="212657"/>
                </a:lnTo>
                <a:lnTo>
                  <a:pt x="103587" y="209398"/>
                </a:lnTo>
                <a:lnTo>
                  <a:pt x="108692" y="200263"/>
                </a:lnTo>
                <a:lnTo>
                  <a:pt x="111580" y="191523"/>
                </a:lnTo>
                <a:lnTo>
                  <a:pt x="115631" y="185769"/>
                </a:lnTo>
                <a:lnTo>
                  <a:pt x="117093" y="181949"/>
                </a:lnTo>
                <a:lnTo>
                  <a:pt x="119438" y="164669"/>
                </a:lnTo>
                <a:lnTo>
                  <a:pt x="119901" y="151802"/>
                </a:lnTo>
                <a:lnTo>
                  <a:pt x="120891" y="148826"/>
                </a:lnTo>
                <a:lnTo>
                  <a:pt x="125884" y="140087"/>
                </a:lnTo>
                <a:lnTo>
                  <a:pt x="128739" y="131466"/>
                </a:lnTo>
                <a:lnTo>
                  <a:pt x="132783" y="125740"/>
                </a:lnTo>
                <a:lnTo>
                  <a:pt x="134242" y="121927"/>
                </a:lnTo>
                <a:lnTo>
                  <a:pt x="137248" y="108410"/>
                </a:lnTo>
                <a:lnTo>
                  <a:pt x="142795" y="97950"/>
                </a:lnTo>
                <a:lnTo>
                  <a:pt x="144427" y="91794"/>
                </a:lnTo>
                <a:lnTo>
                  <a:pt x="145618" y="74326"/>
                </a:lnTo>
                <a:lnTo>
                  <a:pt x="146608" y="71458"/>
                </a:lnTo>
                <a:lnTo>
                  <a:pt x="151602" y="63824"/>
                </a:lnTo>
                <a:lnTo>
                  <a:pt x="153103" y="61704"/>
                </a:lnTo>
                <a:lnTo>
                  <a:pt x="153771" y="58221"/>
                </a:lnTo>
                <a:lnTo>
                  <a:pt x="153949" y="55959"/>
                </a:lnTo>
                <a:lnTo>
                  <a:pt x="155020" y="53499"/>
                </a:lnTo>
                <a:lnTo>
                  <a:pt x="160126" y="45485"/>
                </a:lnTo>
                <a:lnTo>
                  <a:pt x="161655" y="39901"/>
                </a:lnTo>
                <a:lnTo>
                  <a:pt x="163014" y="38031"/>
                </a:lnTo>
                <a:lnTo>
                  <a:pt x="164874" y="36784"/>
                </a:lnTo>
                <a:lnTo>
                  <a:pt x="167066" y="35953"/>
                </a:lnTo>
                <a:lnTo>
                  <a:pt x="168527" y="34446"/>
                </a:lnTo>
                <a:lnTo>
                  <a:pt x="169501" y="32489"/>
                </a:lnTo>
                <a:lnTo>
                  <a:pt x="170151" y="30232"/>
                </a:lnTo>
                <a:lnTo>
                  <a:pt x="169632" y="28727"/>
                </a:lnTo>
                <a:lnTo>
                  <a:pt x="168333" y="27724"/>
                </a:lnTo>
                <a:lnTo>
                  <a:pt x="166515" y="27056"/>
                </a:lnTo>
                <a:lnTo>
                  <a:pt x="166255" y="26609"/>
                </a:lnTo>
                <a:lnTo>
                  <a:pt x="167034" y="26312"/>
                </a:lnTo>
                <a:lnTo>
                  <a:pt x="168506" y="26114"/>
                </a:lnTo>
                <a:lnTo>
                  <a:pt x="169487" y="25029"/>
                </a:lnTo>
                <a:lnTo>
                  <a:pt x="170142" y="23354"/>
                </a:lnTo>
                <a:lnTo>
                  <a:pt x="170578" y="21284"/>
                </a:lnTo>
                <a:lnTo>
                  <a:pt x="171821" y="19905"/>
                </a:lnTo>
                <a:lnTo>
                  <a:pt x="173603" y="18985"/>
                </a:lnTo>
                <a:lnTo>
                  <a:pt x="175743" y="18372"/>
                </a:lnTo>
                <a:lnTo>
                  <a:pt x="177169" y="17010"/>
                </a:lnTo>
                <a:lnTo>
                  <a:pt x="178120" y="15150"/>
                </a:lnTo>
                <a:lnTo>
                  <a:pt x="179912" y="8958"/>
                </a:lnTo>
                <a:lnTo>
                  <a:pt x="180023" y="0"/>
                </a:lnTo>
                <a:lnTo>
                  <a:pt x="180023" y="15849"/>
                </a:lnTo>
                <a:lnTo>
                  <a:pt x="175472" y="21312"/>
                </a:lnTo>
                <a:lnTo>
                  <a:pt x="174131" y="23733"/>
                </a:lnTo>
                <a:lnTo>
                  <a:pt x="172642" y="28963"/>
                </a:lnTo>
                <a:lnTo>
                  <a:pt x="171804" y="37262"/>
                </a:lnTo>
                <a:lnTo>
                  <a:pt x="170733" y="40082"/>
                </a:lnTo>
                <a:lnTo>
                  <a:pt x="165629" y="48600"/>
                </a:lnTo>
                <a:lnTo>
                  <a:pt x="160881" y="62552"/>
                </a:lnTo>
                <a:lnTo>
                  <a:pt x="157228" y="72569"/>
                </a:lnTo>
                <a:lnTo>
                  <a:pt x="154219" y="87965"/>
                </a:lnTo>
                <a:lnTo>
                  <a:pt x="148670" y="99935"/>
                </a:lnTo>
                <a:lnTo>
                  <a:pt x="145651" y="115124"/>
                </a:lnTo>
                <a:lnTo>
                  <a:pt x="141569" y="126096"/>
                </a:lnTo>
                <a:lnTo>
                  <a:pt x="136579" y="137323"/>
                </a:lnTo>
                <a:lnTo>
                  <a:pt x="132139" y="148663"/>
                </a:lnTo>
                <a:lnTo>
                  <a:pt x="128688" y="165756"/>
                </a:lnTo>
                <a:lnTo>
                  <a:pt x="124505" y="177175"/>
                </a:lnTo>
                <a:lnTo>
                  <a:pt x="119470" y="188599"/>
                </a:lnTo>
                <a:lnTo>
                  <a:pt x="115011" y="200027"/>
                </a:lnTo>
                <a:lnTo>
                  <a:pt x="111547" y="217171"/>
                </a:lnTo>
                <a:lnTo>
                  <a:pt x="107361" y="228600"/>
                </a:lnTo>
                <a:lnTo>
                  <a:pt x="102326" y="240030"/>
                </a:lnTo>
                <a:lnTo>
                  <a:pt x="97866" y="251460"/>
                </a:lnTo>
                <a:lnTo>
                  <a:pt x="95355" y="268605"/>
                </a:lnTo>
                <a:lnTo>
                  <a:pt x="93659" y="285750"/>
                </a:lnTo>
                <a:lnTo>
                  <a:pt x="89886" y="297180"/>
                </a:lnTo>
                <a:lnTo>
                  <a:pt x="85034" y="308610"/>
                </a:lnTo>
                <a:lnTo>
                  <a:pt x="80656" y="320040"/>
                </a:lnTo>
                <a:lnTo>
                  <a:pt x="78191" y="336233"/>
                </a:lnTo>
                <a:lnTo>
                  <a:pt x="77614" y="344064"/>
                </a:lnTo>
                <a:lnTo>
                  <a:pt x="71352" y="363697"/>
                </a:lnTo>
                <a:lnTo>
                  <a:pt x="68449" y="380283"/>
                </a:lnTo>
                <a:lnTo>
                  <a:pt x="64394" y="391582"/>
                </a:lnTo>
                <a:lnTo>
                  <a:pt x="59417" y="402954"/>
                </a:lnTo>
                <a:lnTo>
                  <a:pt x="54983" y="413406"/>
                </a:lnTo>
                <a:lnTo>
                  <a:pt x="53012" y="421226"/>
                </a:lnTo>
                <a:lnTo>
                  <a:pt x="51902" y="435534"/>
                </a:lnTo>
                <a:lnTo>
                  <a:pt x="49103" y="446301"/>
                </a:lnTo>
                <a:lnTo>
                  <a:pt x="44711" y="460532"/>
                </a:lnTo>
                <a:lnTo>
                  <a:pt x="43228" y="478425"/>
                </a:lnTo>
                <a:lnTo>
                  <a:pt x="42153" y="482780"/>
                </a:lnTo>
                <a:lnTo>
                  <a:pt x="38420" y="490159"/>
                </a:lnTo>
                <a:lnTo>
                  <a:pt x="33586" y="496613"/>
                </a:lnTo>
                <a:lnTo>
                  <a:pt x="30963" y="499668"/>
                </a:lnTo>
                <a:lnTo>
                  <a:pt x="29215" y="503610"/>
                </a:lnTo>
                <a:lnTo>
                  <a:pt x="26754" y="517306"/>
                </a:lnTo>
                <a:lnTo>
                  <a:pt x="26178" y="524554"/>
                </a:lnTo>
                <a:lnTo>
                  <a:pt x="25072" y="527820"/>
                </a:lnTo>
                <a:lnTo>
                  <a:pt x="19918" y="536968"/>
                </a:lnTo>
                <a:lnTo>
                  <a:pt x="18377" y="542818"/>
                </a:lnTo>
                <a:lnTo>
                  <a:pt x="17510" y="551465"/>
                </a:lnTo>
                <a:lnTo>
                  <a:pt x="16436" y="553382"/>
                </a:lnTo>
                <a:lnTo>
                  <a:pt x="14767" y="554658"/>
                </a:lnTo>
                <a:lnTo>
                  <a:pt x="12702" y="555510"/>
                </a:lnTo>
                <a:lnTo>
                  <a:pt x="11326" y="557030"/>
                </a:lnTo>
                <a:lnTo>
                  <a:pt x="10408" y="558996"/>
                </a:lnTo>
                <a:lnTo>
                  <a:pt x="9388" y="563720"/>
                </a:lnTo>
                <a:lnTo>
                  <a:pt x="8574" y="582382"/>
                </a:lnTo>
                <a:lnTo>
                  <a:pt x="8573" y="582928"/>
                </a:lnTo>
                <a:lnTo>
                  <a:pt x="0" y="5829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28"/>
          <p:cNvSpPr/>
          <p:nvPr/>
        </p:nvSpPr>
        <p:spPr>
          <a:xfrm>
            <a:off x="7786687" y="4500562"/>
            <a:ext cx="231446" cy="120016"/>
          </a:xfrm>
          <a:custGeom>
            <a:avLst/>
            <a:gdLst/>
            <a:ahLst/>
            <a:cxnLst/>
            <a:rect l="0" t="0" r="0" b="0"/>
            <a:pathLst>
              <a:path w="231446" h="120016">
                <a:moveTo>
                  <a:pt x="0" y="120015"/>
                </a:moveTo>
                <a:lnTo>
                  <a:pt x="0" y="115465"/>
                </a:lnTo>
                <a:lnTo>
                  <a:pt x="953" y="114124"/>
                </a:lnTo>
                <a:lnTo>
                  <a:pt x="2540" y="113230"/>
                </a:lnTo>
                <a:lnTo>
                  <a:pt x="4551" y="112634"/>
                </a:lnTo>
                <a:lnTo>
                  <a:pt x="5892" y="111285"/>
                </a:lnTo>
                <a:lnTo>
                  <a:pt x="6785" y="109432"/>
                </a:lnTo>
                <a:lnTo>
                  <a:pt x="7381" y="107245"/>
                </a:lnTo>
                <a:lnTo>
                  <a:pt x="8731" y="104834"/>
                </a:lnTo>
                <a:lnTo>
                  <a:pt x="10583" y="102275"/>
                </a:lnTo>
                <a:lnTo>
                  <a:pt x="12771" y="99616"/>
                </a:lnTo>
                <a:lnTo>
                  <a:pt x="15181" y="96890"/>
                </a:lnTo>
                <a:lnTo>
                  <a:pt x="20400" y="91323"/>
                </a:lnTo>
                <a:lnTo>
                  <a:pt x="34342" y="77138"/>
                </a:lnTo>
                <a:lnTo>
                  <a:pt x="54295" y="57149"/>
                </a:lnTo>
                <a:lnTo>
                  <a:pt x="58104" y="54292"/>
                </a:lnTo>
                <a:lnTo>
                  <a:pt x="62549" y="51434"/>
                </a:lnTo>
                <a:lnTo>
                  <a:pt x="67417" y="48577"/>
                </a:lnTo>
                <a:lnTo>
                  <a:pt x="71615" y="45720"/>
                </a:lnTo>
                <a:lnTo>
                  <a:pt x="75366" y="42863"/>
                </a:lnTo>
                <a:lnTo>
                  <a:pt x="78818" y="40005"/>
                </a:lnTo>
                <a:lnTo>
                  <a:pt x="82073" y="37147"/>
                </a:lnTo>
                <a:lnTo>
                  <a:pt x="85196" y="34290"/>
                </a:lnTo>
                <a:lnTo>
                  <a:pt x="88230" y="31433"/>
                </a:lnTo>
                <a:lnTo>
                  <a:pt x="92157" y="28575"/>
                </a:lnTo>
                <a:lnTo>
                  <a:pt x="96682" y="25717"/>
                </a:lnTo>
                <a:lnTo>
                  <a:pt x="101602" y="22860"/>
                </a:lnTo>
                <a:lnTo>
                  <a:pt x="105835" y="20955"/>
                </a:lnTo>
                <a:lnTo>
                  <a:pt x="109609" y="19685"/>
                </a:lnTo>
                <a:lnTo>
                  <a:pt x="113078" y="18838"/>
                </a:lnTo>
                <a:lnTo>
                  <a:pt x="117295" y="18274"/>
                </a:lnTo>
                <a:lnTo>
                  <a:pt x="122012" y="17897"/>
                </a:lnTo>
                <a:lnTo>
                  <a:pt x="127062" y="17647"/>
                </a:lnTo>
                <a:lnTo>
                  <a:pt x="131380" y="16527"/>
                </a:lnTo>
                <a:lnTo>
                  <a:pt x="135212" y="14828"/>
                </a:lnTo>
                <a:lnTo>
                  <a:pt x="142009" y="11353"/>
                </a:lnTo>
                <a:lnTo>
                  <a:pt x="148205" y="9808"/>
                </a:lnTo>
                <a:lnTo>
                  <a:pt x="152144" y="8444"/>
                </a:lnTo>
                <a:lnTo>
                  <a:pt x="156674" y="6582"/>
                </a:lnTo>
                <a:lnTo>
                  <a:pt x="161599" y="4388"/>
                </a:lnTo>
                <a:lnTo>
                  <a:pt x="165836" y="2925"/>
                </a:lnTo>
                <a:lnTo>
                  <a:pt x="169612" y="1950"/>
                </a:lnTo>
                <a:lnTo>
                  <a:pt x="176348" y="867"/>
                </a:lnTo>
                <a:lnTo>
                  <a:pt x="182518" y="385"/>
                </a:lnTo>
                <a:lnTo>
                  <a:pt x="188434" y="171"/>
                </a:lnTo>
                <a:lnTo>
                  <a:pt x="199994" y="34"/>
                </a:lnTo>
                <a:lnTo>
                  <a:pt x="226096" y="1"/>
                </a:lnTo>
                <a:lnTo>
                  <a:pt x="227883" y="953"/>
                </a:lnTo>
                <a:lnTo>
                  <a:pt x="229074" y="2540"/>
                </a:lnTo>
                <a:lnTo>
                  <a:pt x="231318" y="8219"/>
                </a:lnTo>
                <a:lnTo>
                  <a:pt x="231396" y="5876"/>
                </a:lnTo>
                <a:lnTo>
                  <a:pt x="231445" y="1161"/>
                </a:lnTo>
                <a:lnTo>
                  <a:pt x="230497" y="774"/>
                </a:lnTo>
                <a:lnTo>
                  <a:pt x="223414" y="46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29"/>
          <p:cNvSpPr/>
          <p:nvPr/>
        </p:nvSpPr>
        <p:spPr>
          <a:xfrm>
            <a:off x="8009572" y="4380662"/>
            <a:ext cx="162377" cy="111328"/>
          </a:xfrm>
          <a:custGeom>
            <a:avLst/>
            <a:gdLst/>
            <a:ahLst/>
            <a:cxnLst/>
            <a:rect l="0" t="0" r="0" b="0"/>
            <a:pathLst>
              <a:path w="162377" h="111328">
                <a:moveTo>
                  <a:pt x="0" y="34175"/>
                </a:moveTo>
                <a:lnTo>
                  <a:pt x="4551" y="29625"/>
                </a:lnTo>
                <a:lnTo>
                  <a:pt x="5892" y="27331"/>
                </a:lnTo>
                <a:lnTo>
                  <a:pt x="6785" y="24850"/>
                </a:lnTo>
                <a:lnTo>
                  <a:pt x="7382" y="22244"/>
                </a:lnTo>
                <a:lnTo>
                  <a:pt x="8730" y="20506"/>
                </a:lnTo>
                <a:lnTo>
                  <a:pt x="10583" y="19348"/>
                </a:lnTo>
                <a:lnTo>
                  <a:pt x="12771" y="18575"/>
                </a:lnTo>
                <a:lnTo>
                  <a:pt x="17741" y="15177"/>
                </a:lnTo>
                <a:lnTo>
                  <a:pt x="20400" y="12937"/>
                </a:lnTo>
                <a:lnTo>
                  <a:pt x="23126" y="11444"/>
                </a:lnTo>
                <a:lnTo>
                  <a:pt x="25894" y="10449"/>
                </a:lnTo>
                <a:lnTo>
                  <a:pt x="28693" y="9785"/>
                </a:lnTo>
                <a:lnTo>
                  <a:pt x="32464" y="8390"/>
                </a:lnTo>
                <a:lnTo>
                  <a:pt x="36882" y="6508"/>
                </a:lnTo>
                <a:lnTo>
                  <a:pt x="41734" y="4300"/>
                </a:lnTo>
                <a:lnTo>
                  <a:pt x="45920" y="2828"/>
                </a:lnTo>
                <a:lnTo>
                  <a:pt x="49663" y="1848"/>
                </a:lnTo>
                <a:lnTo>
                  <a:pt x="53111" y="1193"/>
                </a:lnTo>
                <a:lnTo>
                  <a:pt x="56363" y="757"/>
                </a:lnTo>
                <a:lnTo>
                  <a:pt x="59482" y="467"/>
                </a:lnTo>
                <a:lnTo>
                  <a:pt x="62516" y="273"/>
                </a:lnTo>
                <a:lnTo>
                  <a:pt x="68425" y="57"/>
                </a:lnTo>
                <a:lnTo>
                  <a:pt x="71334" y="0"/>
                </a:lnTo>
                <a:lnTo>
                  <a:pt x="73274" y="914"/>
                </a:lnTo>
                <a:lnTo>
                  <a:pt x="74567" y="2476"/>
                </a:lnTo>
                <a:lnTo>
                  <a:pt x="75429" y="4470"/>
                </a:lnTo>
                <a:lnTo>
                  <a:pt x="76004" y="6751"/>
                </a:lnTo>
                <a:lnTo>
                  <a:pt x="76387" y="9225"/>
                </a:lnTo>
                <a:lnTo>
                  <a:pt x="76642" y="11827"/>
                </a:lnTo>
                <a:lnTo>
                  <a:pt x="77765" y="13562"/>
                </a:lnTo>
                <a:lnTo>
                  <a:pt x="79466" y="14717"/>
                </a:lnTo>
                <a:lnTo>
                  <a:pt x="81553" y="15489"/>
                </a:lnTo>
                <a:lnTo>
                  <a:pt x="82944" y="16955"/>
                </a:lnTo>
                <a:lnTo>
                  <a:pt x="83871" y="18885"/>
                </a:lnTo>
                <a:lnTo>
                  <a:pt x="84488" y="21124"/>
                </a:lnTo>
                <a:lnTo>
                  <a:pt x="84900" y="23569"/>
                </a:lnTo>
                <a:lnTo>
                  <a:pt x="85175" y="26152"/>
                </a:lnTo>
                <a:lnTo>
                  <a:pt x="85359" y="28827"/>
                </a:lnTo>
                <a:lnTo>
                  <a:pt x="85481" y="31562"/>
                </a:lnTo>
                <a:lnTo>
                  <a:pt x="85616" y="37141"/>
                </a:lnTo>
                <a:lnTo>
                  <a:pt x="84701" y="39010"/>
                </a:lnTo>
                <a:lnTo>
                  <a:pt x="83137" y="40256"/>
                </a:lnTo>
                <a:lnTo>
                  <a:pt x="81143" y="41086"/>
                </a:lnTo>
                <a:lnTo>
                  <a:pt x="79813" y="42593"/>
                </a:lnTo>
                <a:lnTo>
                  <a:pt x="78926" y="44549"/>
                </a:lnTo>
                <a:lnTo>
                  <a:pt x="77173" y="51242"/>
                </a:lnTo>
                <a:lnTo>
                  <a:pt x="77155" y="51313"/>
                </a:lnTo>
                <a:lnTo>
                  <a:pt x="77153" y="51315"/>
                </a:lnTo>
                <a:lnTo>
                  <a:pt x="77153" y="51319"/>
                </a:lnTo>
                <a:lnTo>
                  <a:pt x="77153" y="51320"/>
                </a:lnTo>
                <a:lnTo>
                  <a:pt x="81703" y="46770"/>
                </a:lnTo>
                <a:lnTo>
                  <a:pt x="83996" y="45429"/>
                </a:lnTo>
                <a:lnTo>
                  <a:pt x="86478" y="44535"/>
                </a:lnTo>
                <a:lnTo>
                  <a:pt x="89084" y="43939"/>
                </a:lnTo>
                <a:lnTo>
                  <a:pt x="91775" y="43542"/>
                </a:lnTo>
                <a:lnTo>
                  <a:pt x="94520" y="43277"/>
                </a:lnTo>
                <a:lnTo>
                  <a:pt x="97304" y="43101"/>
                </a:lnTo>
                <a:lnTo>
                  <a:pt x="100112" y="42031"/>
                </a:lnTo>
                <a:lnTo>
                  <a:pt x="102936" y="40365"/>
                </a:lnTo>
                <a:lnTo>
                  <a:pt x="105772" y="38301"/>
                </a:lnTo>
                <a:lnTo>
                  <a:pt x="108614" y="36926"/>
                </a:lnTo>
                <a:lnTo>
                  <a:pt x="111462" y="36009"/>
                </a:lnTo>
                <a:lnTo>
                  <a:pt x="114313" y="35398"/>
                </a:lnTo>
                <a:lnTo>
                  <a:pt x="117166" y="34990"/>
                </a:lnTo>
                <a:lnTo>
                  <a:pt x="120021" y="34719"/>
                </a:lnTo>
                <a:lnTo>
                  <a:pt x="122876" y="34537"/>
                </a:lnTo>
                <a:lnTo>
                  <a:pt x="125732" y="34416"/>
                </a:lnTo>
                <a:lnTo>
                  <a:pt x="131446" y="34282"/>
                </a:lnTo>
                <a:lnTo>
                  <a:pt x="134303" y="35199"/>
                </a:lnTo>
                <a:lnTo>
                  <a:pt x="137161" y="36763"/>
                </a:lnTo>
                <a:lnTo>
                  <a:pt x="140018" y="38758"/>
                </a:lnTo>
                <a:lnTo>
                  <a:pt x="142876" y="40087"/>
                </a:lnTo>
                <a:lnTo>
                  <a:pt x="145733" y="40974"/>
                </a:lnTo>
                <a:lnTo>
                  <a:pt x="148590" y="41566"/>
                </a:lnTo>
                <a:lnTo>
                  <a:pt x="151447" y="42912"/>
                </a:lnTo>
                <a:lnTo>
                  <a:pt x="154305" y="44762"/>
                </a:lnTo>
                <a:lnTo>
                  <a:pt x="161185" y="50024"/>
                </a:lnTo>
                <a:lnTo>
                  <a:pt x="161748" y="51409"/>
                </a:lnTo>
                <a:lnTo>
                  <a:pt x="162125" y="53284"/>
                </a:lnTo>
                <a:lnTo>
                  <a:pt x="162376" y="55487"/>
                </a:lnTo>
                <a:lnTo>
                  <a:pt x="161591" y="58861"/>
                </a:lnTo>
                <a:lnTo>
                  <a:pt x="160115" y="63015"/>
                </a:lnTo>
                <a:lnTo>
                  <a:pt x="158178" y="67689"/>
                </a:lnTo>
                <a:lnTo>
                  <a:pt x="156888" y="71758"/>
                </a:lnTo>
                <a:lnTo>
                  <a:pt x="156027" y="75423"/>
                </a:lnTo>
                <a:lnTo>
                  <a:pt x="155453" y="78819"/>
                </a:lnTo>
                <a:lnTo>
                  <a:pt x="154118" y="82035"/>
                </a:lnTo>
                <a:lnTo>
                  <a:pt x="152275" y="85132"/>
                </a:lnTo>
                <a:lnTo>
                  <a:pt x="150094" y="88149"/>
                </a:lnTo>
                <a:lnTo>
                  <a:pt x="147689" y="91112"/>
                </a:lnTo>
                <a:lnTo>
                  <a:pt x="145131" y="94041"/>
                </a:lnTo>
                <a:lnTo>
                  <a:pt x="142475" y="96946"/>
                </a:lnTo>
                <a:lnTo>
                  <a:pt x="140704" y="99835"/>
                </a:lnTo>
                <a:lnTo>
                  <a:pt x="139522" y="102713"/>
                </a:lnTo>
                <a:lnTo>
                  <a:pt x="138735" y="105585"/>
                </a:lnTo>
                <a:lnTo>
                  <a:pt x="137257" y="107499"/>
                </a:lnTo>
                <a:lnTo>
                  <a:pt x="135320" y="108775"/>
                </a:lnTo>
                <a:lnTo>
                  <a:pt x="130627" y="110193"/>
                </a:lnTo>
                <a:lnTo>
                  <a:pt x="128042" y="110571"/>
                </a:lnTo>
                <a:lnTo>
                  <a:pt x="125367" y="110824"/>
                </a:lnTo>
                <a:lnTo>
                  <a:pt x="122630" y="110992"/>
                </a:lnTo>
                <a:lnTo>
                  <a:pt x="113105" y="111283"/>
                </a:lnTo>
                <a:lnTo>
                  <a:pt x="82588" y="111327"/>
                </a:lnTo>
                <a:lnTo>
                  <a:pt x="80776" y="110375"/>
                </a:lnTo>
                <a:lnTo>
                  <a:pt x="79569" y="108788"/>
                </a:lnTo>
                <a:lnTo>
                  <a:pt x="77294" y="103108"/>
                </a:lnTo>
                <a:lnTo>
                  <a:pt x="77215" y="100373"/>
                </a:lnTo>
                <a:lnTo>
                  <a:pt x="77153" y="94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30"/>
          <p:cNvSpPr/>
          <p:nvPr/>
        </p:nvSpPr>
        <p:spPr>
          <a:xfrm>
            <a:off x="8198167" y="4303404"/>
            <a:ext cx="111412" cy="102859"/>
          </a:xfrm>
          <a:custGeom>
            <a:avLst/>
            <a:gdLst/>
            <a:ahLst/>
            <a:cxnLst/>
            <a:rect l="0" t="0" r="0" b="0"/>
            <a:pathLst>
              <a:path w="111412" h="102859">
                <a:moveTo>
                  <a:pt x="17145" y="17136"/>
                </a:moveTo>
                <a:lnTo>
                  <a:pt x="9764" y="17136"/>
                </a:lnTo>
                <a:lnTo>
                  <a:pt x="9366" y="18088"/>
                </a:lnTo>
                <a:lnTo>
                  <a:pt x="9102" y="19675"/>
                </a:lnTo>
                <a:lnTo>
                  <a:pt x="8926" y="21686"/>
                </a:lnTo>
                <a:lnTo>
                  <a:pt x="7856" y="23979"/>
                </a:lnTo>
                <a:lnTo>
                  <a:pt x="6190" y="26461"/>
                </a:lnTo>
                <a:lnTo>
                  <a:pt x="1223" y="32736"/>
                </a:lnTo>
                <a:lnTo>
                  <a:pt x="815" y="34203"/>
                </a:lnTo>
                <a:lnTo>
                  <a:pt x="544" y="36134"/>
                </a:lnTo>
                <a:lnTo>
                  <a:pt x="362" y="38374"/>
                </a:lnTo>
                <a:lnTo>
                  <a:pt x="241" y="40819"/>
                </a:lnTo>
                <a:lnTo>
                  <a:pt x="108" y="46077"/>
                </a:lnTo>
                <a:lnTo>
                  <a:pt x="1" y="80003"/>
                </a:lnTo>
                <a:lnTo>
                  <a:pt x="953" y="82860"/>
                </a:lnTo>
                <a:lnTo>
                  <a:pt x="2540" y="85717"/>
                </a:lnTo>
                <a:lnTo>
                  <a:pt x="4551" y="88574"/>
                </a:lnTo>
                <a:lnTo>
                  <a:pt x="6844" y="90478"/>
                </a:lnTo>
                <a:lnTo>
                  <a:pt x="9325" y="91749"/>
                </a:lnTo>
                <a:lnTo>
                  <a:pt x="11931" y="92595"/>
                </a:lnTo>
                <a:lnTo>
                  <a:pt x="13670" y="94112"/>
                </a:lnTo>
                <a:lnTo>
                  <a:pt x="14828" y="96076"/>
                </a:lnTo>
                <a:lnTo>
                  <a:pt x="15600" y="98337"/>
                </a:lnTo>
                <a:lnTo>
                  <a:pt x="17067" y="99845"/>
                </a:lnTo>
                <a:lnTo>
                  <a:pt x="18998" y="100850"/>
                </a:lnTo>
                <a:lnTo>
                  <a:pt x="21239" y="101520"/>
                </a:lnTo>
                <a:lnTo>
                  <a:pt x="23684" y="101967"/>
                </a:lnTo>
                <a:lnTo>
                  <a:pt x="26267" y="102265"/>
                </a:lnTo>
                <a:lnTo>
                  <a:pt x="32706" y="102743"/>
                </a:lnTo>
                <a:lnTo>
                  <a:pt x="36125" y="102808"/>
                </a:lnTo>
                <a:lnTo>
                  <a:pt x="54399" y="102858"/>
                </a:lnTo>
                <a:lnTo>
                  <a:pt x="57222" y="101906"/>
                </a:lnTo>
                <a:lnTo>
                  <a:pt x="60056" y="100319"/>
                </a:lnTo>
                <a:lnTo>
                  <a:pt x="62896" y="98309"/>
                </a:lnTo>
                <a:lnTo>
                  <a:pt x="65744" y="96968"/>
                </a:lnTo>
                <a:lnTo>
                  <a:pt x="68595" y="96075"/>
                </a:lnTo>
                <a:lnTo>
                  <a:pt x="71447" y="95479"/>
                </a:lnTo>
                <a:lnTo>
                  <a:pt x="74301" y="94129"/>
                </a:lnTo>
                <a:lnTo>
                  <a:pt x="77157" y="92277"/>
                </a:lnTo>
                <a:lnTo>
                  <a:pt x="80013" y="90090"/>
                </a:lnTo>
                <a:lnTo>
                  <a:pt x="82869" y="88632"/>
                </a:lnTo>
                <a:lnTo>
                  <a:pt x="85726" y="87660"/>
                </a:lnTo>
                <a:lnTo>
                  <a:pt x="88584" y="87012"/>
                </a:lnTo>
                <a:lnTo>
                  <a:pt x="91440" y="85628"/>
                </a:lnTo>
                <a:lnTo>
                  <a:pt x="94298" y="83752"/>
                </a:lnTo>
                <a:lnTo>
                  <a:pt x="97156" y="81549"/>
                </a:lnTo>
                <a:lnTo>
                  <a:pt x="99061" y="79128"/>
                </a:lnTo>
                <a:lnTo>
                  <a:pt x="100331" y="76561"/>
                </a:lnTo>
                <a:lnTo>
                  <a:pt x="102368" y="70149"/>
                </a:lnTo>
                <a:lnTo>
                  <a:pt x="102535" y="68670"/>
                </a:lnTo>
                <a:lnTo>
                  <a:pt x="102647" y="66732"/>
                </a:lnTo>
                <a:lnTo>
                  <a:pt x="102721" y="64487"/>
                </a:lnTo>
                <a:lnTo>
                  <a:pt x="103723" y="62038"/>
                </a:lnTo>
                <a:lnTo>
                  <a:pt x="105343" y="59453"/>
                </a:lnTo>
                <a:lnTo>
                  <a:pt x="107377" y="56778"/>
                </a:lnTo>
                <a:lnTo>
                  <a:pt x="108732" y="54041"/>
                </a:lnTo>
                <a:lnTo>
                  <a:pt x="109635" y="51264"/>
                </a:lnTo>
                <a:lnTo>
                  <a:pt x="110238" y="48460"/>
                </a:lnTo>
                <a:lnTo>
                  <a:pt x="110640" y="45639"/>
                </a:lnTo>
                <a:lnTo>
                  <a:pt x="110907" y="42805"/>
                </a:lnTo>
                <a:lnTo>
                  <a:pt x="111337" y="35965"/>
                </a:lnTo>
                <a:lnTo>
                  <a:pt x="111395" y="32489"/>
                </a:lnTo>
                <a:lnTo>
                  <a:pt x="111411" y="30229"/>
                </a:lnTo>
                <a:lnTo>
                  <a:pt x="110470" y="28722"/>
                </a:lnTo>
                <a:lnTo>
                  <a:pt x="108889" y="27717"/>
                </a:lnTo>
                <a:lnTo>
                  <a:pt x="106883" y="27047"/>
                </a:lnTo>
                <a:lnTo>
                  <a:pt x="105546" y="25649"/>
                </a:lnTo>
                <a:lnTo>
                  <a:pt x="104653" y="23764"/>
                </a:lnTo>
                <a:lnTo>
                  <a:pt x="104059" y="21554"/>
                </a:lnTo>
                <a:lnTo>
                  <a:pt x="103662" y="19129"/>
                </a:lnTo>
                <a:lnTo>
                  <a:pt x="103399" y="16559"/>
                </a:lnTo>
                <a:lnTo>
                  <a:pt x="103223" y="13894"/>
                </a:lnTo>
                <a:lnTo>
                  <a:pt x="102152" y="12117"/>
                </a:lnTo>
                <a:lnTo>
                  <a:pt x="100486" y="10933"/>
                </a:lnTo>
                <a:lnTo>
                  <a:pt x="98424" y="10142"/>
                </a:lnTo>
                <a:lnTo>
                  <a:pt x="96096" y="9616"/>
                </a:lnTo>
                <a:lnTo>
                  <a:pt x="93591" y="9265"/>
                </a:lnTo>
                <a:lnTo>
                  <a:pt x="90970" y="9031"/>
                </a:lnTo>
                <a:lnTo>
                  <a:pt x="89221" y="7923"/>
                </a:lnTo>
                <a:lnTo>
                  <a:pt x="88055" y="6231"/>
                </a:lnTo>
                <a:lnTo>
                  <a:pt x="87279" y="4151"/>
                </a:lnTo>
                <a:lnTo>
                  <a:pt x="85809" y="2764"/>
                </a:lnTo>
                <a:lnTo>
                  <a:pt x="83876" y="1840"/>
                </a:lnTo>
                <a:lnTo>
                  <a:pt x="81634" y="1223"/>
                </a:lnTo>
                <a:lnTo>
                  <a:pt x="79188" y="813"/>
                </a:lnTo>
                <a:lnTo>
                  <a:pt x="76605" y="539"/>
                </a:lnTo>
                <a:lnTo>
                  <a:pt x="73929" y="356"/>
                </a:lnTo>
                <a:lnTo>
                  <a:pt x="71194" y="234"/>
                </a:lnTo>
                <a:lnTo>
                  <a:pt x="65614" y="99"/>
                </a:lnTo>
                <a:lnTo>
                  <a:pt x="48569" y="0"/>
                </a:lnTo>
                <a:lnTo>
                  <a:pt x="45714" y="950"/>
                </a:lnTo>
                <a:lnTo>
                  <a:pt x="42858" y="2535"/>
                </a:lnTo>
                <a:lnTo>
                  <a:pt x="40003" y="4545"/>
                </a:lnTo>
                <a:lnTo>
                  <a:pt x="37146" y="5884"/>
                </a:lnTo>
                <a:lnTo>
                  <a:pt x="34289" y="6777"/>
                </a:lnTo>
                <a:lnTo>
                  <a:pt x="31433" y="7372"/>
                </a:lnTo>
                <a:lnTo>
                  <a:pt x="28575" y="8722"/>
                </a:lnTo>
                <a:lnTo>
                  <a:pt x="25717" y="10574"/>
                </a:lnTo>
                <a:lnTo>
                  <a:pt x="22859" y="12762"/>
                </a:lnTo>
                <a:lnTo>
                  <a:pt x="20003" y="14220"/>
                </a:lnTo>
                <a:lnTo>
                  <a:pt x="17145" y="15192"/>
                </a:lnTo>
                <a:lnTo>
                  <a:pt x="14287" y="15840"/>
                </a:lnTo>
                <a:lnTo>
                  <a:pt x="11431" y="17224"/>
                </a:lnTo>
                <a:lnTo>
                  <a:pt x="8573" y="19099"/>
                </a:lnTo>
                <a:lnTo>
                  <a:pt x="0" y="257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31"/>
          <p:cNvSpPr/>
          <p:nvPr/>
        </p:nvSpPr>
        <p:spPr>
          <a:xfrm>
            <a:off x="7958137" y="4937769"/>
            <a:ext cx="394336" cy="120004"/>
          </a:xfrm>
          <a:custGeom>
            <a:avLst/>
            <a:gdLst/>
            <a:ahLst/>
            <a:cxnLst/>
            <a:rect l="0" t="0" r="0" b="0"/>
            <a:pathLst>
              <a:path w="394336" h="120004">
                <a:moveTo>
                  <a:pt x="0" y="8563"/>
                </a:moveTo>
                <a:lnTo>
                  <a:pt x="0" y="0"/>
                </a:lnTo>
                <a:lnTo>
                  <a:pt x="0" y="21324"/>
                </a:lnTo>
                <a:lnTo>
                  <a:pt x="953" y="23738"/>
                </a:lnTo>
                <a:lnTo>
                  <a:pt x="2539" y="26300"/>
                </a:lnTo>
                <a:lnTo>
                  <a:pt x="4551" y="28960"/>
                </a:lnTo>
                <a:lnTo>
                  <a:pt x="6844" y="30734"/>
                </a:lnTo>
                <a:lnTo>
                  <a:pt x="9325" y="31916"/>
                </a:lnTo>
                <a:lnTo>
                  <a:pt x="11932" y="32704"/>
                </a:lnTo>
                <a:lnTo>
                  <a:pt x="17368" y="36120"/>
                </a:lnTo>
                <a:lnTo>
                  <a:pt x="20151" y="38364"/>
                </a:lnTo>
                <a:lnTo>
                  <a:pt x="22007" y="40813"/>
                </a:lnTo>
                <a:lnTo>
                  <a:pt x="23244" y="43398"/>
                </a:lnTo>
                <a:lnTo>
                  <a:pt x="24068" y="46074"/>
                </a:lnTo>
                <a:lnTo>
                  <a:pt x="26523" y="48811"/>
                </a:lnTo>
                <a:lnTo>
                  <a:pt x="30065" y="51587"/>
                </a:lnTo>
                <a:lnTo>
                  <a:pt x="34330" y="54391"/>
                </a:lnTo>
                <a:lnTo>
                  <a:pt x="37175" y="57212"/>
                </a:lnTo>
                <a:lnTo>
                  <a:pt x="39071" y="60046"/>
                </a:lnTo>
                <a:lnTo>
                  <a:pt x="40336" y="62887"/>
                </a:lnTo>
                <a:lnTo>
                  <a:pt x="43083" y="65734"/>
                </a:lnTo>
                <a:lnTo>
                  <a:pt x="46819" y="68585"/>
                </a:lnTo>
                <a:lnTo>
                  <a:pt x="51215" y="71438"/>
                </a:lnTo>
                <a:lnTo>
                  <a:pt x="55099" y="74292"/>
                </a:lnTo>
                <a:lnTo>
                  <a:pt x="58640" y="77147"/>
                </a:lnTo>
                <a:lnTo>
                  <a:pt x="61954" y="80004"/>
                </a:lnTo>
                <a:lnTo>
                  <a:pt x="65115" y="82860"/>
                </a:lnTo>
                <a:lnTo>
                  <a:pt x="71168" y="88574"/>
                </a:lnTo>
                <a:lnTo>
                  <a:pt x="74116" y="90479"/>
                </a:lnTo>
                <a:lnTo>
                  <a:pt x="88229" y="96076"/>
                </a:lnTo>
                <a:lnTo>
                  <a:pt x="93110" y="98337"/>
                </a:lnTo>
                <a:lnTo>
                  <a:pt x="97316" y="100797"/>
                </a:lnTo>
                <a:lnTo>
                  <a:pt x="101072" y="103391"/>
                </a:lnTo>
                <a:lnTo>
                  <a:pt x="104529" y="106071"/>
                </a:lnTo>
                <a:lnTo>
                  <a:pt x="108738" y="107859"/>
                </a:lnTo>
                <a:lnTo>
                  <a:pt x="118496" y="109844"/>
                </a:lnTo>
                <a:lnTo>
                  <a:pt x="130149" y="110963"/>
                </a:lnTo>
                <a:lnTo>
                  <a:pt x="139124" y="113764"/>
                </a:lnTo>
                <a:lnTo>
                  <a:pt x="149463" y="117232"/>
                </a:lnTo>
                <a:lnTo>
                  <a:pt x="160408" y="118773"/>
                </a:lnTo>
                <a:lnTo>
                  <a:pt x="171623" y="119458"/>
                </a:lnTo>
                <a:lnTo>
                  <a:pt x="182957" y="119762"/>
                </a:lnTo>
                <a:lnTo>
                  <a:pt x="244908" y="120003"/>
                </a:lnTo>
                <a:lnTo>
                  <a:pt x="249949" y="119051"/>
                </a:lnTo>
                <a:lnTo>
                  <a:pt x="258090" y="115454"/>
                </a:lnTo>
                <a:lnTo>
                  <a:pt x="269965" y="113220"/>
                </a:lnTo>
                <a:lnTo>
                  <a:pt x="277132" y="112625"/>
                </a:lnTo>
                <a:lnTo>
                  <a:pt x="283814" y="112227"/>
                </a:lnTo>
                <a:lnTo>
                  <a:pt x="296319" y="111786"/>
                </a:lnTo>
                <a:lnTo>
                  <a:pt x="314071" y="111538"/>
                </a:lnTo>
                <a:lnTo>
                  <a:pt x="325642" y="108940"/>
                </a:lnTo>
                <a:lnTo>
                  <a:pt x="336182" y="105563"/>
                </a:lnTo>
                <a:lnTo>
                  <a:pt x="347471" y="103661"/>
                </a:lnTo>
                <a:lnTo>
                  <a:pt x="353822" y="103216"/>
                </a:lnTo>
                <a:lnTo>
                  <a:pt x="356848" y="102145"/>
                </a:lnTo>
                <a:lnTo>
                  <a:pt x="362752" y="98415"/>
                </a:lnTo>
                <a:lnTo>
                  <a:pt x="368550" y="96122"/>
                </a:lnTo>
                <a:lnTo>
                  <a:pt x="380034" y="94651"/>
                </a:lnTo>
                <a:lnTo>
                  <a:pt x="391554" y="94294"/>
                </a:lnTo>
                <a:lnTo>
                  <a:pt x="394335" y="9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32"/>
          <p:cNvSpPr/>
          <p:nvPr/>
        </p:nvSpPr>
        <p:spPr>
          <a:xfrm>
            <a:off x="8463946" y="5006342"/>
            <a:ext cx="154232" cy="195565"/>
          </a:xfrm>
          <a:custGeom>
            <a:avLst/>
            <a:gdLst/>
            <a:ahLst/>
            <a:cxnLst/>
            <a:rect l="0" t="0" r="0" b="0"/>
            <a:pathLst>
              <a:path w="154232" h="195565">
                <a:moveTo>
                  <a:pt x="25686" y="8570"/>
                </a:moveTo>
                <a:lnTo>
                  <a:pt x="17468" y="351"/>
                </a:lnTo>
                <a:lnTo>
                  <a:pt x="12667" y="102"/>
                </a:lnTo>
                <a:lnTo>
                  <a:pt x="8649" y="0"/>
                </a:lnTo>
                <a:lnTo>
                  <a:pt x="8573" y="4549"/>
                </a:lnTo>
                <a:lnTo>
                  <a:pt x="7610" y="5890"/>
                </a:lnTo>
                <a:lnTo>
                  <a:pt x="6015" y="6783"/>
                </a:lnTo>
                <a:lnTo>
                  <a:pt x="4000" y="7379"/>
                </a:lnTo>
                <a:lnTo>
                  <a:pt x="2656" y="8729"/>
                </a:lnTo>
                <a:lnTo>
                  <a:pt x="1760" y="10581"/>
                </a:lnTo>
                <a:lnTo>
                  <a:pt x="765" y="15179"/>
                </a:lnTo>
                <a:lnTo>
                  <a:pt x="322" y="20398"/>
                </a:lnTo>
                <a:lnTo>
                  <a:pt x="127" y="28432"/>
                </a:lnTo>
                <a:lnTo>
                  <a:pt x="0" y="44560"/>
                </a:lnTo>
                <a:lnTo>
                  <a:pt x="941" y="48756"/>
                </a:lnTo>
                <a:lnTo>
                  <a:pt x="2523" y="53458"/>
                </a:lnTo>
                <a:lnTo>
                  <a:pt x="4529" y="58498"/>
                </a:lnTo>
                <a:lnTo>
                  <a:pt x="5866" y="63763"/>
                </a:lnTo>
                <a:lnTo>
                  <a:pt x="6758" y="69178"/>
                </a:lnTo>
                <a:lnTo>
                  <a:pt x="7352" y="74693"/>
                </a:lnTo>
                <a:lnTo>
                  <a:pt x="8701" y="80274"/>
                </a:lnTo>
                <a:lnTo>
                  <a:pt x="10553" y="85901"/>
                </a:lnTo>
                <a:lnTo>
                  <a:pt x="12741" y="91556"/>
                </a:lnTo>
                <a:lnTo>
                  <a:pt x="17710" y="105461"/>
                </a:lnTo>
                <a:lnTo>
                  <a:pt x="20369" y="113169"/>
                </a:lnTo>
                <a:lnTo>
                  <a:pt x="23094" y="119260"/>
                </a:lnTo>
                <a:lnTo>
                  <a:pt x="25863" y="124273"/>
                </a:lnTo>
                <a:lnTo>
                  <a:pt x="28661" y="128568"/>
                </a:lnTo>
                <a:lnTo>
                  <a:pt x="31479" y="133336"/>
                </a:lnTo>
                <a:lnTo>
                  <a:pt x="34311" y="138420"/>
                </a:lnTo>
                <a:lnTo>
                  <a:pt x="39997" y="149149"/>
                </a:lnTo>
                <a:lnTo>
                  <a:pt x="45699" y="160267"/>
                </a:lnTo>
                <a:lnTo>
                  <a:pt x="48553" y="164947"/>
                </a:lnTo>
                <a:lnTo>
                  <a:pt x="51409" y="169018"/>
                </a:lnTo>
                <a:lnTo>
                  <a:pt x="54265" y="172686"/>
                </a:lnTo>
                <a:lnTo>
                  <a:pt x="57120" y="175130"/>
                </a:lnTo>
                <a:lnTo>
                  <a:pt x="59977" y="176761"/>
                </a:lnTo>
                <a:lnTo>
                  <a:pt x="62835" y="177847"/>
                </a:lnTo>
                <a:lnTo>
                  <a:pt x="66644" y="179524"/>
                </a:lnTo>
                <a:lnTo>
                  <a:pt x="75957" y="183927"/>
                </a:lnTo>
                <a:lnTo>
                  <a:pt x="80154" y="186435"/>
                </a:lnTo>
                <a:lnTo>
                  <a:pt x="83906" y="189059"/>
                </a:lnTo>
                <a:lnTo>
                  <a:pt x="87359" y="191761"/>
                </a:lnTo>
                <a:lnTo>
                  <a:pt x="90614" y="193563"/>
                </a:lnTo>
                <a:lnTo>
                  <a:pt x="93737" y="194764"/>
                </a:lnTo>
                <a:lnTo>
                  <a:pt x="96771" y="195564"/>
                </a:lnTo>
                <a:lnTo>
                  <a:pt x="99746" y="195145"/>
                </a:lnTo>
                <a:lnTo>
                  <a:pt x="102682" y="193914"/>
                </a:lnTo>
                <a:lnTo>
                  <a:pt x="105592" y="192140"/>
                </a:lnTo>
                <a:lnTo>
                  <a:pt x="107531" y="190005"/>
                </a:lnTo>
                <a:lnTo>
                  <a:pt x="108824" y="187629"/>
                </a:lnTo>
                <a:lnTo>
                  <a:pt x="109687" y="185093"/>
                </a:lnTo>
                <a:lnTo>
                  <a:pt x="112166" y="183402"/>
                </a:lnTo>
                <a:lnTo>
                  <a:pt x="115724" y="182275"/>
                </a:lnTo>
                <a:lnTo>
                  <a:pt x="120002" y="181523"/>
                </a:lnTo>
                <a:lnTo>
                  <a:pt x="123805" y="180070"/>
                </a:lnTo>
                <a:lnTo>
                  <a:pt x="127294" y="178148"/>
                </a:lnTo>
                <a:lnTo>
                  <a:pt x="130572" y="175915"/>
                </a:lnTo>
                <a:lnTo>
                  <a:pt x="132757" y="172521"/>
                </a:lnTo>
                <a:lnTo>
                  <a:pt x="134214" y="168353"/>
                </a:lnTo>
                <a:lnTo>
                  <a:pt x="135185" y="163669"/>
                </a:lnTo>
                <a:lnTo>
                  <a:pt x="136787" y="159595"/>
                </a:lnTo>
                <a:lnTo>
                  <a:pt x="138805" y="155926"/>
                </a:lnTo>
                <a:lnTo>
                  <a:pt x="141104" y="152527"/>
                </a:lnTo>
                <a:lnTo>
                  <a:pt x="143589" y="148357"/>
                </a:lnTo>
                <a:lnTo>
                  <a:pt x="146198" y="143671"/>
                </a:lnTo>
                <a:lnTo>
                  <a:pt x="148890" y="138643"/>
                </a:lnTo>
                <a:lnTo>
                  <a:pt x="150684" y="133385"/>
                </a:lnTo>
                <a:lnTo>
                  <a:pt x="151881" y="127975"/>
                </a:lnTo>
                <a:lnTo>
                  <a:pt x="152679" y="122463"/>
                </a:lnTo>
                <a:lnTo>
                  <a:pt x="153210" y="117837"/>
                </a:lnTo>
                <a:lnTo>
                  <a:pt x="153565" y="113799"/>
                </a:lnTo>
                <a:lnTo>
                  <a:pt x="153802" y="110156"/>
                </a:lnTo>
                <a:lnTo>
                  <a:pt x="153958" y="105821"/>
                </a:lnTo>
                <a:lnTo>
                  <a:pt x="154212" y="87717"/>
                </a:lnTo>
                <a:lnTo>
                  <a:pt x="154231" y="84195"/>
                </a:lnTo>
                <a:lnTo>
                  <a:pt x="153293" y="80894"/>
                </a:lnTo>
                <a:lnTo>
                  <a:pt x="151715" y="77741"/>
                </a:lnTo>
                <a:lnTo>
                  <a:pt x="149711" y="74687"/>
                </a:lnTo>
                <a:lnTo>
                  <a:pt x="147422" y="72650"/>
                </a:lnTo>
                <a:lnTo>
                  <a:pt x="144944" y="71293"/>
                </a:lnTo>
                <a:lnTo>
                  <a:pt x="138672" y="69114"/>
                </a:lnTo>
                <a:lnTo>
                  <a:pt x="135274" y="68816"/>
                </a:lnTo>
                <a:lnTo>
                  <a:pt x="130589" y="68684"/>
                </a:lnTo>
                <a:lnTo>
                  <a:pt x="117018" y="68592"/>
                </a:lnTo>
                <a:lnTo>
                  <a:pt x="115149" y="69539"/>
                </a:lnTo>
                <a:lnTo>
                  <a:pt x="113903" y="71124"/>
                </a:lnTo>
                <a:lnTo>
                  <a:pt x="113073" y="73133"/>
                </a:lnTo>
                <a:lnTo>
                  <a:pt x="109609" y="77905"/>
                </a:lnTo>
                <a:lnTo>
                  <a:pt x="107353" y="80511"/>
                </a:lnTo>
                <a:lnTo>
                  <a:pt x="104895" y="82248"/>
                </a:lnTo>
                <a:lnTo>
                  <a:pt x="102305" y="83406"/>
                </a:lnTo>
                <a:lnTo>
                  <a:pt x="99625" y="84178"/>
                </a:lnTo>
                <a:lnTo>
                  <a:pt x="97839" y="86598"/>
                </a:lnTo>
                <a:lnTo>
                  <a:pt x="96648" y="90116"/>
                </a:lnTo>
                <a:lnTo>
                  <a:pt x="95854" y="94367"/>
                </a:lnTo>
                <a:lnTo>
                  <a:pt x="95325" y="98153"/>
                </a:lnTo>
                <a:lnTo>
                  <a:pt x="94972" y="101630"/>
                </a:lnTo>
                <a:lnTo>
                  <a:pt x="94737" y="104900"/>
                </a:lnTo>
                <a:lnTo>
                  <a:pt x="94580" y="108032"/>
                </a:lnTo>
                <a:lnTo>
                  <a:pt x="94406" y="114053"/>
                </a:lnTo>
                <a:lnTo>
                  <a:pt x="94270" y="148229"/>
                </a:lnTo>
                <a:lnTo>
                  <a:pt x="95222" y="151205"/>
                </a:lnTo>
                <a:lnTo>
                  <a:pt x="98818" y="157054"/>
                </a:lnTo>
                <a:lnTo>
                  <a:pt x="102996" y="162678"/>
                </a:lnTo>
                <a:lnTo>
                  <a:pt x="107037" y="166915"/>
                </a:lnTo>
                <a:lnTo>
                  <a:pt x="108495" y="169378"/>
                </a:lnTo>
                <a:lnTo>
                  <a:pt x="110115" y="174656"/>
                </a:lnTo>
                <a:lnTo>
                  <a:pt x="111500" y="176444"/>
                </a:lnTo>
                <a:lnTo>
                  <a:pt x="113375" y="177636"/>
                </a:lnTo>
                <a:lnTo>
                  <a:pt x="117999" y="178960"/>
                </a:lnTo>
                <a:lnTo>
                  <a:pt x="120565" y="179314"/>
                </a:lnTo>
                <a:lnTo>
                  <a:pt x="126978" y="179880"/>
                </a:lnTo>
                <a:lnTo>
                  <a:pt x="130395" y="179958"/>
                </a:lnTo>
                <a:lnTo>
                  <a:pt x="137129" y="1800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33"/>
          <p:cNvSpPr/>
          <p:nvPr/>
        </p:nvSpPr>
        <p:spPr>
          <a:xfrm>
            <a:off x="8626792" y="4937760"/>
            <a:ext cx="159147" cy="119619"/>
          </a:xfrm>
          <a:custGeom>
            <a:avLst/>
            <a:gdLst/>
            <a:ahLst/>
            <a:cxnLst/>
            <a:rect l="0" t="0" r="0" b="0"/>
            <a:pathLst>
              <a:path w="159147" h="119619">
                <a:moveTo>
                  <a:pt x="42863" y="25717"/>
                </a:moveTo>
                <a:lnTo>
                  <a:pt x="38312" y="25717"/>
                </a:lnTo>
                <a:lnTo>
                  <a:pt x="36971" y="26670"/>
                </a:lnTo>
                <a:lnTo>
                  <a:pt x="36077" y="28257"/>
                </a:lnTo>
                <a:lnTo>
                  <a:pt x="34644" y="33098"/>
                </a:lnTo>
                <a:lnTo>
                  <a:pt x="34447" y="36300"/>
                </a:lnTo>
                <a:lnTo>
                  <a:pt x="34360" y="40898"/>
                </a:lnTo>
                <a:lnTo>
                  <a:pt x="34321" y="46117"/>
                </a:lnTo>
                <a:lnTo>
                  <a:pt x="35263" y="48842"/>
                </a:lnTo>
                <a:lnTo>
                  <a:pt x="36845" y="51611"/>
                </a:lnTo>
                <a:lnTo>
                  <a:pt x="38851" y="54410"/>
                </a:lnTo>
                <a:lnTo>
                  <a:pt x="40188" y="58181"/>
                </a:lnTo>
                <a:lnTo>
                  <a:pt x="41079" y="62600"/>
                </a:lnTo>
                <a:lnTo>
                  <a:pt x="41674" y="67451"/>
                </a:lnTo>
                <a:lnTo>
                  <a:pt x="42071" y="71637"/>
                </a:lnTo>
                <a:lnTo>
                  <a:pt x="42334" y="75380"/>
                </a:lnTo>
                <a:lnTo>
                  <a:pt x="42510" y="78829"/>
                </a:lnTo>
                <a:lnTo>
                  <a:pt x="43581" y="82080"/>
                </a:lnTo>
                <a:lnTo>
                  <a:pt x="45246" y="85200"/>
                </a:lnTo>
                <a:lnTo>
                  <a:pt x="47309" y="88232"/>
                </a:lnTo>
                <a:lnTo>
                  <a:pt x="49638" y="91207"/>
                </a:lnTo>
                <a:lnTo>
                  <a:pt x="52141" y="94142"/>
                </a:lnTo>
                <a:lnTo>
                  <a:pt x="54764" y="97051"/>
                </a:lnTo>
                <a:lnTo>
                  <a:pt x="60217" y="102824"/>
                </a:lnTo>
                <a:lnTo>
                  <a:pt x="63004" y="105696"/>
                </a:lnTo>
                <a:lnTo>
                  <a:pt x="65816" y="107611"/>
                </a:lnTo>
                <a:lnTo>
                  <a:pt x="68642" y="108889"/>
                </a:lnTo>
                <a:lnTo>
                  <a:pt x="71479" y="109740"/>
                </a:lnTo>
                <a:lnTo>
                  <a:pt x="74323" y="111260"/>
                </a:lnTo>
                <a:lnTo>
                  <a:pt x="77172" y="113225"/>
                </a:lnTo>
                <a:lnTo>
                  <a:pt x="80023" y="115488"/>
                </a:lnTo>
                <a:lnTo>
                  <a:pt x="82876" y="116997"/>
                </a:lnTo>
                <a:lnTo>
                  <a:pt x="85730" y="118003"/>
                </a:lnTo>
                <a:lnTo>
                  <a:pt x="88586" y="118673"/>
                </a:lnTo>
                <a:lnTo>
                  <a:pt x="91443" y="119120"/>
                </a:lnTo>
                <a:lnTo>
                  <a:pt x="94300" y="119419"/>
                </a:lnTo>
                <a:lnTo>
                  <a:pt x="97156" y="119618"/>
                </a:lnTo>
                <a:lnTo>
                  <a:pt x="100014" y="118798"/>
                </a:lnTo>
                <a:lnTo>
                  <a:pt x="102871" y="117298"/>
                </a:lnTo>
                <a:lnTo>
                  <a:pt x="105728" y="115346"/>
                </a:lnTo>
                <a:lnTo>
                  <a:pt x="109538" y="114045"/>
                </a:lnTo>
                <a:lnTo>
                  <a:pt x="113983" y="113177"/>
                </a:lnTo>
                <a:lnTo>
                  <a:pt x="118851" y="112599"/>
                </a:lnTo>
                <a:lnTo>
                  <a:pt x="122097" y="111261"/>
                </a:lnTo>
                <a:lnTo>
                  <a:pt x="124260" y="109416"/>
                </a:lnTo>
                <a:lnTo>
                  <a:pt x="125703" y="107234"/>
                </a:lnTo>
                <a:lnTo>
                  <a:pt x="127617" y="104827"/>
                </a:lnTo>
                <a:lnTo>
                  <a:pt x="129845" y="102269"/>
                </a:lnTo>
                <a:lnTo>
                  <a:pt x="132284" y="99612"/>
                </a:lnTo>
                <a:lnTo>
                  <a:pt x="137532" y="94119"/>
                </a:lnTo>
                <a:lnTo>
                  <a:pt x="148663" y="82832"/>
                </a:lnTo>
                <a:lnTo>
                  <a:pt x="150544" y="79986"/>
                </a:lnTo>
                <a:lnTo>
                  <a:pt x="151798" y="77136"/>
                </a:lnTo>
                <a:lnTo>
                  <a:pt x="152634" y="74284"/>
                </a:lnTo>
                <a:lnTo>
                  <a:pt x="153191" y="71430"/>
                </a:lnTo>
                <a:lnTo>
                  <a:pt x="153562" y="68575"/>
                </a:lnTo>
                <a:lnTo>
                  <a:pt x="153810" y="65719"/>
                </a:lnTo>
                <a:lnTo>
                  <a:pt x="154928" y="62862"/>
                </a:lnTo>
                <a:lnTo>
                  <a:pt x="156625" y="60006"/>
                </a:lnTo>
                <a:lnTo>
                  <a:pt x="158709" y="57149"/>
                </a:lnTo>
                <a:lnTo>
                  <a:pt x="159146" y="54291"/>
                </a:lnTo>
                <a:lnTo>
                  <a:pt x="158484" y="51434"/>
                </a:lnTo>
                <a:lnTo>
                  <a:pt x="157091" y="48577"/>
                </a:lnTo>
                <a:lnTo>
                  <a:pt x="156163" y="45719"/>
                </a:lnTo>
                <a:lnTo>
                  <a:pt x="155544" y="42862"/>
                </a:lnTo>
                <a:lnTo>
                  <a:pt x="155130" y="40005"/>
                </a:lnTo>
                <a:lnTo>
                  <a:pt x="153903" y="37147"/>
                </a:lnTo>
                <a:lnTo>
                  <a:pt x="152133" y="34290"/>
                </a:lnTo>
                <a:lnTo>
                  <a:pt x="149999" y="31432"/>
                </a:lnTo>
                <a:lnTo>
                  <a:pt x="148577" y="28574"/>
                </a:lnTo>
                <a:lnTo>
                  <a:pt x="147629" y="25717"/>
                </a:lnTo>
                <a:lnTo>
                  <a:pt x="146997" y="22860"/>
                </a:lnTo>
                <a:lnTo>
                  <a:pt x="144671" y="20002"/>
                </a:lnTo>
                <a:lnTo>
                  <a:pt x="141215" y="17144"/>
                </a:lnTo>
                <a:lnTo>
                  <a:pt x="137006" y="14287"/>
                </a:lnTo>
                <a:lnTo>
                  <a:pt x="133247" y="12382"/>
                </a:lnTo>
                <a:lnTo>
                  <a:pt x="129789" y="11112"/>
                </a:lnTo>
                <a:lnTo>
                  <a:pt x="126531" y="10265"/>
                </a:lnTo>
                <a:lnTo>
                  <a:pt x="123407" y="8748"/>
                </a:lnTo>
                <a:lnTo>
                  <a:pt x="120370" y="6785"/>
                </a:lnTo>
                <a:lnTo>
                  <a:pt x="117395" y="4523"/>
                </a:lnTo>
                <a:lnTo>
                  <a:pt x="114458" y="3015"/>
                </a:lnTo>
                <a:lnTo>
                  <a:pt x="111549" y="2010"/>
                </a:lnTo>
                <a:lnTo>
                  <a:pt x="108656" y="1340"/>
                </a:lnTo>
                <a:lnTo>
                  <a:pt x="104823" y="893"/>
                </a:lnTo>
                <a:lnTo>
                  <a:pt x="100362" y="595"/>
                </a:lnTo>
                <a:lnTo>
                  <a:pt x="95483" y="397"/>
                </a:lnTo>
                <a:lnTo>
                  <a:pt x="84982" y="176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34"/>
          <p:cNvSpPr/>
          <p:nvPr/>
        </p:nvSpPr>
        <p:spPr>
          <a:xfrm>
            <a:off x="7666672" y="4869179"/>
            <a:ext cx="119985" cy="162879"/>
          </a:xfrm>
          <a:custGeom>
            <a:avLst/>
            <a:gdLst/>
            <a:ahLst/>
            <a:cxnLst/>
            <a:rect l="0" t="0" r="0" b="0"/>
            <a:pathLst>
              <a:path w="119985" h="162879">
                <a:moveTo>
                  <a:pt x="0" y="0"/>
                </a:moveTo>
                <a:lnTo>
                  <a:pt x="8468" y="0"/>
                </a:lnTo>
                <a:lnTo>
                  <a:pt x="8542" y="4552"/>
                </a:lnTo>
                <a:lnTo>
                  <a:pt x="9505" y="5892"/>
                </a:lnTo>
                <a:lnTo>
                  <a:pt x="11098" y="6786"/>
                </a:lnTo>
                <a:lnTo>
                  <a:pt x="13114" y="7382"/>
                </a:lnTo>
                <a:lnTo>
                  <a:pt x="15411" y="7779"/>
                </a:lnTo>
                <a:lnTo>
                  <a:pt x="17894" y="8044"/>
                </a:lnTo>
                <a:lnTo>
                  <a:pt x="24173" y="8469"/>
                </a:lnTo>
                <a:lnTo>
                  <a:pt x="27571" y="8527"/>
                </a:lnTo>
                <a:lnTo>
                  <a:pt x="106928" y="8573"/>
                </a:lnTo>
                <a:lnTo>
                  <a:pt x="108433" y="9526"/>
                </a:lnTo>
                <a:lnTo>
                  <a:pt x="109437" y="11113"/>
                </a:lnTo>
                <a:lnTo>
                  <a:pt x="111047" y="15954"/>
                </a:lnTo>
                <a:lnTo>
                  <a:pt x="112131" y="16351"/>
                </a:lnTo>
                <a:lnTo>
                  <a:pt x="115876" y="16792"/>
                </a:lnTo>
                <a:lnTo>
                  <a:pt x="119907" y="17136"/>
                </a:lnTo>
                <a:lnTo>
                  <a:pt x="119984" y="21694"/>
                </a:lnTo>
                <a:lnTo>
                  <a:pt x="119041" y="23988"/>
                </a:lnTo>
                <a:lnTo>
                  <a:pt x="115455" y="29077"/>
                </a:lnTo>
                <a:lnTo>
                  <a:pt x="114117" y="31767"/>
                </a:lnTo>
                <a:lnTo>
                  <a:pt x="113225" y="34513"/>
                </a:lnTo>
                <a:lnTo>
                  <a:pt x="112631" y="37297"/>
                </a:lnTo>
                <a:lnTo>
                  <a:pt x="111282" y="40105"/>
                </a:lnTo>
                <a:lnTo>
                  <a:pt x="109431" y="42929"/>
                </a:lnTo>
                <a:lnTo>
                  <a:pt x="107244" y="45765"/>
                </a:lnTo>
                <a:lnTo>
                  <a:pt x="104833" y="48608"/>
                </a:lnTo>
                <a:lnTo>
                  <a:pt x="102274" y="51455"/>
                </a:lnTo>
                <a:lnTo>
                  <a:pt x="99615" y="54306"/>
                </a:lnTo>
                <a:lnTo>
                  <a:pt x="97843" y="58112"/>
                </a:lnTo>
                <a:lnTo>
                  <a:pt x="96661" y="62554"/>
                </a:lnTo>
                <a:lnTo>
                  <a:pt x="95874" y="67421"/>
                </a:lnTo>
                <a:lnTo>
                  <a:pt x="95348" y="71617"/>
                </a:lnTo>
                <a:lnTo>
                  <a:pt x="94998" y="75367"/>
                </a:lnTo>
                <a:lnTo>
                  <a:pt x="94765" y="78820"/>
                </a:lnTo>
                <a:lnTo>
                  <a:pt x="93657" y="83027"/>
                </a:lnTo>
                <a:lnTo>
                  <a:pt x="91965" y="87737"/>
                </a:lnTo>
                <a:lnTo>
                  <a:pt x="89886" y="92781"/>
                </a:lnTo>
                <a:lnTo>
                  <a:pt x="87546" y="97097"/>
                </a:lnTo>
                <a:lnTo>
                  <a:pt x="85034" y="100926"/>
                </a:lnTo>
                <a:lnTo>
                  <a:pt x="82406" y="104432"/>
                </a:lnTo>
                <a:lnTo>
                  <a:pt x="80655" y="107721"/>
                </a:lnTo>
                <a:lnTo>
                  <a:pt x="79488" y="110867"/>
                </a:lnTo>
                <a:lnTo>
                  <a:pt x="78710" y="113917"/>
                </a:lnTo>
                <a:lnTo>
                  <a:pt x="77239" y="116903"/>
                </a:lnTo>
                <a:lnTo>
                  <a:pt x="75305" y="119845"/>
                </a:lnTo>
                <a:lnTo>
                  <a:pt x="73063" y="122759"/>
                </a:lnTo>
                <a:lnTo>
                  <a:pt x="70616" y="126607"/>
                </a:lnTo>
                <a:lnTo>
                  <a:pt x="68033" y="131078"/>
                </a:lnTo>
                <a:lnTo>
                  <a:pt x="65358" y="135963"/>
                </a:lnTo>
                <a:lnTo>
                  <a:pt x="63574" y="140172"/>
                </a:lnTo>
                <a:lnTo>
                  <a:pt x="62386" y="143930"/>
                </a:lnTo>
                <a:lnTo>
                  <a:pt x="60477" y="152257"/>
                </a:lnTo>
                <a:lnTo>
                  <a:pt x="57676" y="155935"/>
                </a:lnTo>
                <a:lnTo>
                  <a:pt x="52668" y="161507"/>
                </a:lnTo>
                <a:lnTo>
                  <a:pt x="51304" y="161964"/>
                </a:lnTo>
                <a:lnTo>
                  <a:pt x="49443" y="162268"/>
                </a:lnTo>
                <a:lnTo>
                  <a:pt x="42862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7135177" y="1714531"/>
            <a:ext cx="1620204" cy="1851630"/>
            <a:chOff x="7135177" y="1714531"/>
            <a:chExt cx="1620204" cy="1851630"/>
          </a:xfrm>
        </p:grpSpPr>
        <p:sp>
          <p:nvSpPr>
            <p:cNvPr id="60" name="SMARTPenAnnotation335"/>
            <p:cNvSpPr/>
            <p:nvPr/>
          </p:nvSpPr>
          <p:spPr>
            <a:xfrm>
              <a:off x="7623809" y="1714531"/>
              <a:ext cx="994408" cy="1654462"/>
            </a:xfrm>
            <a:custGeom>
              <a:avLst/>
              <a:gdLst/>
              <a:ahLst/>
              <a:cxnLst/>
              <a:rect l="0" t="0" r="0" b="0"/>
              <a:pathLst>
                <a:path w="994408" h="1654462">
                  <a:moveTo>
                    <a:pt x="0" y="1654461"/>
                  </a:moveTo>
                  <a:lnTo>
                    <a:pt x="0" y="1638861"/>
                  </a:lnTo>
                  <a:lnTo>
                    <a:pt x="2541" y="1635462"/>
                  </a:lnTo>
                  <a:lnTo>
                    <a:pt x="4551" y="1633223"/>
                  </a:lnTo>
                  <a:lnTo>
                    <a:pt x="5892" y="1630777"/>
                  </a:lnTo>
                  <a:lnTo>
                    <a:pt x="7381" y="1625520"/>
                  </a:lnTo>
                  <a:lnTo>
                    <a:pt x="8566" y="1574343"/>
                  </a:lnTo>
                  <a:lnTo>
                    <a:pt x="8573" y="1122935"/>
                  </a:lnTo>
                  <a:lnTo>
                    <a:pt x="15954" y="1071528"/>
                  </a:lnTo>
                  <a:lnTo>
                    <a:pt x="17041" y="1022926"/>
                  </a:lnTo>
                  <a:lnTo>
                    <a:pt x="18078" y="992256"/>
                  </a:lnTo>
                  <a:lnTo>
                    <a:pt x="24524" y="951237"/>
                  </a:lnTo>
                  <a:lnTo>
                    <a:pt x="25614" y="900056"/>
                  </a:lnTo>
                  <a:lnTo>
                    <a:pt x="26650" y="871678"/>
                  </a:lnTo>
                  <a:lnTo>
                    <a:pt x="33096" y="831147"/>
                  </a:lnTo>
                  <a:lnTo>
                    <a:pt x="34186" y="780035"/>
                  </a:lnTo>
                  <a:lnTo>
                    <a:pt x="41663" y="728628"/>
                  </a:lnTo>
                  <a:lnTo>
                    <a:pt x="42758" y="677196"/>
                  </a:lnTo>
                  <a:lnTo>
                    <a:pt x="43795" y="648797"/>
                  </a:lnTo>
                  <a:lnTo>
                    <a:pt x="53444" y="591314"/>
                  </a:lnTo>
                  <a:lnTo>
                    <a:pt x="58063" y="565707"/>
                  </a:lnTo>
                  <a:lnTo>
                    <a:pt x="60704" y="523837"/>
                  </a:lnTo>
                  <a:lnTo>
                    <a:pt x="66743" y="495385"/>
                  </a:lnTo>
                  <a:lnTo>
                    <a:pt x="68419" y="448122"/>
                  </a:lnTo>
                  <a:lnTo>
                    <a:pt x="68578" y="373029"/>
                  </a:lnTo>
                  <a:lnTo>
                    <a:pt x="71120" y="360718"/>
                  </a:lnTo>
                  <a:lnTo>
                    <a:pt x="74472" y="347944"/>
                  </a:lnTo>
                  <a:lnTo>
                    <a:pt x="76996" y="300554"/>
                  </a:lnTo>
                  <a:lnTo>
                    <a:pt x="77048" y="294656"/>
                  </a:lnTo>
                  <a:lnTo>
                    <a:pt x="79647" y="283023"/>
                  </a:lnTo>
                  <a:lnTo>
                    <a:pt x="83024" y="271503"/>
                  </a:lnTo>
                  <a:lnTo>
                    <a:pt x="85878" y="254307"/>
                  </a:lnTo>
                  <a:lnTo>
                    <a:pt x="92353" y="231430"/>
                  </a:lnTo>
                  <a:lnTo>
                    <a:pt x="95175" y="185706"/>
                  </a:lnTo>
                  <a:lnTo>
                    <a:pt x="101669" y="161682"/>
                  </a:lnTo>
                  <a:lnTo>
                    <a:pt x="103753" y="131355"/>
                  </a:lnTo>
                  <a:lnTo>
                    <a:pt x="109642" y="113375"/>
                  </a:lnTo>
                  <a:lnTo>
                    <a:pt x="111206" y="91491"/>
                  </a:lnTo>
                  <a:lnTo>
                    <a:pt x="111338" y="84143"/>
                  </a:lnTo>
                  <a:lnTo>
                    <a:pt x="112325" y="80850"/>
                  </a:lnTo>
                  <a:lnTo>
                    <a:pt x="117313" y="70712"/>
                  </a:lnTo>
                  <a:lnTo>
                    <a:pt x="119660" y="49772"/>
                  </a:lnTo>
                  <a:lnTo>
                    <a:pt x="119910" y="40337"/>
                  </a:lnTo>
                  <a:lnTo>
                    <a:pt x="120898" y="37358"/>
                  </a:lnTo>
                  <a:lnTo>
                    <a:pt x="127386" y="27411"/>
                  </a:lnTo>
                  <a:lnTo>
                    <a:pt x="128055" y="23913"/>
                  </a:lnTo>
                  <a:lnTo>
                    <a:pt x="128232" y="21646"/>
                  </a:lnTo>
                  <a:lnTo>
                    <a:pt x="129303" y="20135"/>
                  </a:lnTo>
                  <a:lnTo>
                    <a:pt x="130970" y="19128"/>
                  </a:lnTo>
                  <a:lnTo>
                    <a:pt x="133034" y="18457"/>
                  </a:lnTo>
                  <a:lnTo>
                    <a:pt x="134409" y="17056"/>
                  </a:lnTo>
                  <a:lnTo>
                    <a:pt x="135327" y="15170"/>
                  </a:lnTo>
                  <a:lnTo>
                    <a:pt x="137053" y="8929"/>
                  </a:lnTo>
                  <a:lnTo>
                    <a:pt x="137160" y="0"/>
                  </a:lnTo>
                  <a:lnTo>
                    <a:pt x="137160" y="7352"/>
                  </a:lnTo>
                  <a:lnTo>
                    <a:pt x="138114" y="7748"/>
                  </a:lnTo>
                  <a:lnTo>
                    <a:pt x="141712" y="8189"/>
                  </a:lnTo>
                  <a:lnTo>
                    <a:pt x="143052" y="9259"/>
                  </a:lnTo>
                  <a:lnTo>
                    <a:pt x="143946" y="10924"/>
                  </a:lnTo>
                  <a:lnTo>
                    <a:pt x="145381" y="15891"/>
                  </a:lnTo>
                  <a:lnTo>
                    <a:pt x="153083" y="24387"/>
                  </a:lnTo>
                  <a:lnTo>
                    <a:pt x="153762" y="27649"/>
                  </a:lnTo>
                  <a:lnTo>
                    <a:pt x="154198" y="32953"/>
                  </a:lnTo>
                  <a:lnTo>
                    <a:pt x="160176" y="40845"/>
                  </a:lnTo>
                  <a:lnTo>
                    <a:pt x="161677" y="46076"/>
                  </a:lnTo>
                  <a:lnTo>
                    <a:pt x="163593" y="63086"/>
                  </a:lnTo>
                  <a:lnTo>
                    <a:pt x="169616" y="76607"/>
                  </a:lnTo>
                  <a:lnTo>
                    <a:pt x="170228" y="79636"/>
                  </a:lnTo>
                  <a:lnTo>
                    <a:pt x="173447" y="85541"/>
                  </a:lnTo>
                  <a:lnTo>
                    <a:pt x="191570" y="110238"/>
                  </a:lnTo>
                  <a:lnTo>
                    <a:pt x="194680" y="118192"/>
                  </a:lnTo>
                  <a:lnTo>
                    <a:pt x="197015" y="125855"/>
                  </a:lnTo>
                  <a:lnTo>
                    <a:pt x="203735" y="143756"/>
                  </a:lnTo>
                  <a:lnTo>
                    <a:pt x="205802" y="151504"/>
                  </a:lnTo>
                  <a:lnTo>
                    <a:pt x="228676" y="200070"/>
                  </a:lnTo>
                  <a:lnTo>
                    <a:pt x="246705" y="234290"/>
                  </a:lnTo>
                  <a:lnTo>
                    <a:pt x="260212" y="252383"/>
                  </a:lnTo>
                  <a:lnTo>
                    <a:pt x="282736" y="302017"/>
                  </a:lnTo>
                  <a:lnTo>
                    <a:pt x="298112" y="337242"/>
                  </a:lnTo>
                  <a:lnTo>
                    <a:pt x="325225" y="387691"/>
                  </a:lnTo>
                  <a:lnTo>
                    <a:pt x="336711" y="412029"/>
                  </a:lnTo>
                  <a:lnTo>
                    <a:pt x="362042" y="460394"/>
                  </a:lnTo>
                  <a:lnTo>
                    <a:pt x="388884" y="497975"/>
                  </a:lnTo>
                  <a:lnTo>
                    <a:pt x="408993" y="531622"/>
                  </a:lnTo>
                  <a:lnTo>
                    <a:pt x="435192" y="582912"/>
                  </a:lnTo>
                  <a:lnTo>
                    <a:pt x="464464" y="642907"/>
                  </a:lnTo>
                  <a:lnTo>
                    <a:pt x="499368" y="703866"/>
                  </a:lnTo>
                  <a:lnTo>
                    <a:pt x="521290" y="753157"/>
                  </a:lnTo>
                  <a:lnTo>
                    <a:pt x="548802" y="792809"/>
                  </a:lnTo>
                  <a:lnTo>
                    <a:pt x="571345" y="838541"/>
                  </a:lnTo>
                  <a:lnTo>
                    <a:pt x="597575" y="880030"/>
                  </a:lnTo>
                  <a:lnTo>
                    <a:pt x="631353" y="936882"/>
                  </a:lnTo>
                  <a:lnTo>
                    <a:pt x="662225" y="986027"/>
                  </a:lnTo>
                  <a:lnTo>
                    <a:pt x="683582" y="1037260"/>
                  </a:lnTo>
                  <a:lnTo>
                    <a:pt x="713730" y="1088678"/>
                  </a:lnTo>
                  <a:lnTo>
                    <a:pt x="725720" y="1113442"/>
                  </a:lnTo>
                  <a:lnTo>
                    <a:pt x="743815" y="1141899"/>
                  </a:lnTo>
                  <a:lnTo>
                    <a:pt x="765694" y="1195672"/>
                  </a:lnTo>
                  <a:lnTo>
                    <a:pt x="790326" y="1243343"/>
                  </a:lnTo>
                  <a:lnTo>
                    <a:pt x="803674" y="1276390"/>
                  </a:lnTo>
                  <a:lnTo>
                    <a:pt x="838579" y="1330254"/>
                  </a:lnTo>
                  <a:lnTo>
                    <a:pt x="844190" y="1343999"/>
                  </a:lnTo>
                  <a:lnTo>
                    <a:pt x="845686" y="1350331"/>
                  </a:lnTo>
                  <a:lnTo>
                    <a:pt x="852428" y="1362447"/>
                  </a:lnTo>
                  <a:lnTo>
                    <a:pt x="870904" y="1391499"/>
                  </a:lnTo>
                  <a:lnTo>
                    <a:pt x="897239" y="1443004"/>
                  </a:lnTo>
                  <a:lnTo>
                    <a:pt x="908682" y="1463326"/>
                  </a:lnTo>
                  <a:lnTo>
                    <a:pt x="939324" y="1497358"/>
                  </a:lnTo>
                  <a:lnTo>
                    <a:pt x="957194" y="1522143"/>
                  </a:lnTo>
                  <a:lnTo>
                    <a:pt x="962947" y="1528343"/>
                  </a:lnTo>
                  <a:lnTo>
                    <a:pt x="964862" y="1531330"/>
                  </a:lnTo>
                  <a:lnTo>
                    <a:pt x="968511" y="1540085"/>
                  </a:lnTo>
                  <a:lnTo>
                    <a:pt x="977794" y="1551576"/>
                  </a:lnTo>
                  <a:lnTo>
                    <a:pt x="994400" y="1568725"/>
                  </a:lnTo>
                  <a:lnTo>
                    <a:pt x="994407" y="1564182"/>
                  </a:lnTo>
                  <a:lnTo>
                    <a:pt x="993456" y="1562843"/>
                  </a:lnTo>
                  <a:lnTo>
                    <a:pt x="991870" y="1561950"/>
                  </a:lnTo>
                  <a:lnTo>
                    <a:pt x="985838" y="15601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336"/>
            <p:cNvSpPr/>
            <p:nvPr/>
          </p:nvSpPr>
          <p:spPr>
            <a:xfrm>
              <a:off x="8609647" y="3274695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337"/>
            <p:cNvSpPr/>
            <p:nvPr/>
          </p:nvSpPr>
          <p:spPr>
            <a:xfrm>
              <a:off x="7623809" y="3257550"/>
              <a:ext cx="1037264" cy="120016"/>
            </a:xfrm>
            <a:custGeom>
              <a:avLst/>
              <a:gdLst/>
              <a:ahLst/>
              <a:cxnLst/>
              <a:rect l="0" t="0" r="0" b="0"/>
              <a:pathLst>
                <a:path w="1037264" h="120016">
                  <a:moveTo>
                    <a:pt x="0" y="120015"/>
                  </a:moveTo>
                  <a:lnTo>
                    <a:pt x="8220" y="111795"/>
                  </a:lnTo>
                  <a:lnTo>
                    <a:pt x="25024" y="111473"/>
                  </a:lnTo>
                  <a:lnTo>
                    <a:pt x="28113" y="110510"/>
                  </a:lnTo>
                  <a:lnTo>
                    <a:pt x="30173" y="108916"/>
                  </a:lnTo>
                  <a:lnTo>
                    <a:pt x="31545" y="106900"/>
                  </a:lnTo>
                  <a:lnTo>
                    <a:pt x="34366" y="105557"/>
                  </a:lnTo>
                  <a:lnTo>
                    <a:pt x="46484" y="103666"/>
                  </a:lnTo>
                  <a:lnTo>
                    <a:pt x="78737" y="102901"/>
                  </a:lnTo>
                  <a:lnTo>
                    <a:pt x="88206" y="102879"/>
                  </a:lnTo>
                  <a:lnTo>
                    <a:pt x="96671" y="100334"/>
                  </a:lnTo>
                  <a:lnTo>
                    <a:pt x="106783" y="96980"/>
                  </a:lnTo>
                  <a:lnTo>
                    <a:pt x="134442" y="94650"/>
                  </a:lnTo>
                  <a:lnTo>
                    <a:pt x="162897" y="94344"/>
                  </a:lnTo>
                  <a:lnTo>
                    <a:pt x="227409" y="94298"/>
                  </a:lnTo>
                  <a:lnTo>
                    <a:pt x="239501" y="91757"/>
                  </a:lnTo>
                  <a:lnTo>
                    <a:pt x="252178" y="88406"/>
                  </a:lnTo>
                  <a:lnTo>
                    <a:pt x="283599" y="86254"/>
                  </a:lnTo>
                  <a:lnTo>
                    <a:pt x="308819" y="85881"/>
                  </a:lnTo>
                  <a:lnTo>
                    <a:pt x="338391" y="85756"/>
                  </a:lnTo>
                  <a:lnTo>
                    <a:pt x="353280" y="83198"/>
                  </a:lnTo>
                  <a:lnTo>
                    <a:pt x="369420" y="79839"/>
                  </a:lnTo>
                  <a:lnTo>
                    <a:pt x="394573" y="77948"/>
                  </a:lnTo>
                  <a:lnTo>
                    <a:pt x="420123" y="77388"/>
                  </a:lnTo>
                  <a:lnTo>
                    <a:pt x="854392" y="77152"/>
                  </a:lnTo>
                  <a:lnTo>
                    <a:pt x="865823" y="79692"/>
                  </a:lnTo>
                  <a:lnTo>
                    <a:pt x="876301" y="83044"/>
                  </a:lnTo>
                  <a:lnTo>
                    <a:pt x="888507" y="84930"/>
                  </a:lnTo>
                  <a:lnTo>
                    <a:pt x="919202" y="85678"/>
                  </a:lnTo>
                  <a:lnTo>
                    <a:pt x="924270" y="85694"/>
                  </a:lnTo>
                  <a:lnTo>
                    <a:pt x="928599" y="84751"/>
                  </a:lnTo>
                  <a:lnTo>
                    <a:pt x="939245" y="79827"/>
                  </a:lnTo>
                  <a:lnTo>
                    <a:pt x="945445" y="78341"/>
                  </a:lnTo>
                  <a:lnTo>
                    <a:pt x="976721" y="77198"/>
                  </a:lnTo>
                  <a:lnTo>
                    <a:pt x="1015249" y="77152"/>
                  </a:lnTo>
                  <a:lnTo>
                    <a:pt x="1016875" y="76200"/>
                  </a:lnTo>
                  <a:lnTo>
                    <a:pt x="1017960" y="74612"/>
                  </a:lnTo>
                  <a:lnTo>
                    <a:pt x="1020002" y="68933"/>
                  </a:lnTo>
                  <a:lnTo>
                    <a:pt x="1037242" y="68579"/>
                  </a:lnTo>
                  <a:lnTo>
                    <a:pt x="1037263" y="64029"/>
                  </a:lnTo>
                  <a:lnTo>
                    <a:pt x="1036315" y="62688"/>
                  </a:lnTo>
                  <a:lnTo>
                    <a:pt x="1034729" y="61795"/>
                  </a:lnTo>
                  <a:lnTo>
                    <a:pt x="1028805" y="60038"/>
                  </a:lnTo>
                  <a:lnTo>
                    <a:pt x="1020484" y="51789"/>
                  </a:lnTo>
                  <a:lnTo>
                    <a:pt x="1020286" y="49052"/>
                  </a:lnTo>
                  <a:lnTo>
                    <a:pt x="1020160" y="44085"/>
                  </a:lnTo>
                  <a:lnTo>
                    <a:pt x="1020137" y="38673"/>
                  </a:lnTo>
                  <a:lnTo>
                    <a:pt x="1019182" y="37212"/>
                  </a:lnTo>
                  <a:lnTo>
                    <a:pt x="1017592" y="36238"/>
                  </a:lnTo>
                  <a:lnTo>
                    <a:pt x="1015580" y="35588"/>
                  </a:lnTo>
                  <a:lnTo>
                    <a:pt x="1014238" y="34203"/>
                  </a:lnTo>
                  <a:lnTo>
                    <a:pt x="1013344" y="32327"/>
                  </a:lnTo>
                  <a:lnTo>
                    <a:pt x="1012749" y="30124"/>
                  </a:lnTo>
                  <a:lnTo>
                    <a:pt x="1011398" y="28655"/>
                  </a:lnTo>
                  <a:lnTo>
                    <a:pt x="1009546" y="27675"/>
                  </a:lnTo>
                  <a:lnTo>
                    <a:pt x="1007358" y="27023"/>
                  </a:lnTo>
                  <a:lnTo>
                    <a:pt x="1002388" y="23757"/>
                  </a:lnTo>
                  <a:lnTo>
                    <a:pt x="999728" y="21553"/>
                  </a:lnTo>
                  <a:lnTo>
                    <a:pt x="997956" y="19131"/>
                  </a:lnTo>
                  <a:lnTo>
                    <a:pt x="996774" y="16564"/>
                  </a:lnTo>
                  <a:lnTo>
                    <a:pt x="995987" y="13900"/>
                  </a:lnTo>
                  <a:lnTo>
                    <a:pt x="994509" y="12124"/>
                  </a:lnTo>
                  <a:lnTo>
                    <a:pt x="992571" y="10940"/>
                  </a:lnTo>
                  <a:lnTo>
                    <a:pt x="990326" y="10150"/>
                  </a:lnTo>
                  <a:lnTo>
                    <a:pt x="988831" y="8672"/>
                  </a:lnTo>
                  <a:lnTo>
                    <a:pt x="987832" y="6734"/>
                  </a:lnTo>
                  <a:lnTo>
                    <a:pt x="9858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338"/>
            <p:cNvSpPr/>
            <p:nvPr/>
          </p:nvSpPr>
          <p:spPr>
            <a:xfrm>
              <a:off x="7623809" y="3171825"/>
              <a:ext cx="214312" cy="180023"/>
            </a:xfrm>
            <a:custGeom>
              <a:avLst/>
              <a:gdLst/>
              <a:ahLst/>
              <a:cxnLst/>
              <a:rect l="0" t="0" r="0" b="0"/>
              <a:pathLst>
                <a:path w="214312" h="180023">
                  <a:moveTo>
                    <a:pt x="0" y="25717"/>
                  </a:moveTo>
                  <a:lnTo>
                    <a:pt x="54295" y="25717"/>
                  </a:lnTo>
                  <a:lnTo>
                    <a:pt x="58104" y="24764"/>
                  </a:lnTo>
                  <a:lnTo>
                    <a:pt x="62548" y="23177"/>
                  </a:lnTo>
                  <a:lnTo>
                    <a:pt x="67417" y="21166"/>
                  </a:lnTo>
                  <a:lnTo>
                    <a:pt x="71615" y="19826"/>
                  </a:lnTo>
                  <a:lnTo>
                    <a:pt x="75366" y="18932"/>
                  </a:lnTo>
                  <a:lnTo>
                    <a:pt x="78820" y="18336"/>
                  </a:lnTo>
                  <a:lnTo>
                    <a:pt x="83026" y="16986"/>
                  </a:lnTo>
                  <a:lnTo>
                    <a:pt x="87736" y="15134"/>
                  </a:lnTo>
                  <a:lnTo>
                    <a:pt x="92782" y="12947"/>
                  </a:lnTo>
                  <a:lnTo>
                    <a:pt x="98049" y="11489"/>
                  </a:lnTo>
                  <a:lnTo>
                    <a:pt x="103466" y="10516"/>
                  </a:lnTo>
                  <a:lnTo>
                    <a:pt x="108983" y="9868"/>
                  </a:lnTo>
                  <a:lnTo>
                    <a:pt x="114565" y="9436"/>
                  </a:lnTo>
                  <a:lnTo>
                    <a:pt x="120192" y="9148"/>
                  </a:lnTo>
                  <a:lnTo>
                    <a:pt x="134673" y="8743"/>
                  </a:lnTo>
                  <a:lnTo>
                    <a:pt x="138360" y="8686"/>
                  </a:lnTo>
                  <a:lnTo>
                    <a:pt x="142723" y="7695"/>
                  </a:lnTo>
                  <a:lnTo>
                    <a:pt x="147536" y="6082"/>
                  </a:lnTo>
                  <a:lnTo>
                    <a:pt x="152650" y="4055"/>
                  </a:lnTo>
                  <a:lnTo>
                    <a:pt x="157012" y="2703"/>
                  </a:lnTo>
                  <a:lnTo>
                    <a:pt x="160873" y="1802"/>
                  </a:lnTo>
                  <a:lnTo>
                    <a:pt x="164399" y="1201"/>
                  </a:lnTo>
                  <a:lnTo>
                    <a:pt x="170857" y="534"/>
                  </a:lnTo>
                  <a:lnTo>
                    <a:pt x="176901" y="237"/>
                  </a:lnTo>
                  <a:lnTo>
                    <a:pt x="182763" y="105"/>
                  </a:lnTo>
                  <a:lnTo>
                    <a:pt x="205237" y="0"/>
                  </a:lnTo>
                  <a:lnTo>
                    <a:pt x="210143" y="4551"/>
                  </a:lnTo>
                  <a:lnTo>
                    <a:pt x="213077" y="7380"/>
                  </a:lnTo>
                  <a:lnTo>
                    <a:pt x="213489" y="8730"/>
                  </a:lnTo>
                  <a:lnTo>
                    <a:pt x="214069" y="14228"/>
                  </a:lnTo>
                  <a:lnTo>
                    <a:pt x="214265" y="19108"/>
                  </a:lnTo>
                  <a:lnTo>
                    <a:pt x="214311" y="37262"/>
                  </a:lnTo>
                  <a:lnTo>
                    <a:pt x="213359" y="40081"/>
                  </a:lnTo>
                  <a:lnTo>
                    <a:pt x="211772" y="42913"/>
                  </a:lnTo>
                  <a:lnTo>
                    <a:pt x="209761" y="45754"/>
                  </a:lnTo>
                  <a:lnTo>
                    <a:pt x="208421" y="48600"/>
                  </a:lnTo>
                  <a:lnTo>
                    <a:pt x="207528" y="51450"/>
                  </a:lnTo>
                  <a:lnTo>
                    <a:pt x="206932" y="54302"/>
                  </a:lnTo>
                  <a:lnTo>
                    <a:pt x="206535" y="58109"/>
                  </a:lnTo>
                  <a:lnTo>
                    <a:pt x="206270" y="62551"/>
                  </a:lnTo>
                  <a:lnTo>
                    <a:pt x="205976" y="71615"/>
                  </a:lnTo>
                  <a:lnTo>
                    <a:pt x="205810" y="83026"/>
                  </a:lnTo>
                  <a:lnTo>
                    <a:pt x="205750" y="104431"/>
                  </a:lnTo>
                  <a:lnTo>
                    <a:pt x="204795" y="107720"/>
                  </a:lnTo>
                  <a:lnTo>
                    <a:pt x="203205" y="110866"/>
                  </a:lnTo>
                  <a:lnTo>
                    <a:pt x="201193" y="113915"/>
                  </a:lnTo>
                  <a:lnTo>
                    <a:pt x="199851" y="117854"/>
                  </a:lnTo>
                  <a:lnTo>
                    <a:pt x="198957" y="122384"/>
                  </a:lnTo>
                  <a:lnTo>
                    <a:pt x="198360" y="127309"/>
                  </a:lnTo>
                  <a:lnTo>
                    <a:pt x="197963" y="131545"/>
                  </a:lnTo>
                  <a:lnTo>
                    <a:pt x="197698" y="135322"/>
                  </a:lnTo>
                  <a:lnTo>
                    <a:pt x="197522" y="138792"/>
                  </a:lnTo>
                  <a:lnTo>
                    <a:pt x="196451" y="142058"/>
                  </a:lnTo>
                  <a:lnTo>
                    <a:pt x="194785" y="145188"/>
                  </a:lnTo>
                  <a:lnTo>
                    <a:pt x="192722" y="148226"/>
                  </a:lnTo>
                  <a:lnTo>
                    <a:pt x="191347" y="151205"/>
                  </a:lnTo>
                  <a:lnTo>
                    <a:pt x="190430" y="154143"/>
                  </a:lnTo>
                  <a:lnTo>
                    <a:pt x="189818" y="157055"/>
                  </a:lnTo>
                  <a:lnTo>
                    <a:pt x="189410" y="159948"/>
                  </a:lnTo>
                  <a:lnTo>
                    <a:pt x="189139" y="162829"/>
                  </a:lnTo>
                  <a:lnTo>
                    <a:pt x="188628" y="170945"/>
                  </a:lnTo>
                  <a:lnTo>
                    <a:pt x="188605" y="175851"/>
                  </a:lnTo>
                  <a:lnTo>
                    <a:pt x="189554" y="177241"/>
                  </a:lnTo>
                  <a:lnTo>
                    <a:pt x="191140" y="178168"/>
                  </a:lnTo>
                  <a:lnTo>
                    <a:pt x="196815" y="179913"/>
                  </a:lnTo>
                  <a:lnTo>
                    <a:pt x="199551" y="179974"/>
                  </a:lnTo>
                  <a:lnTo>
                    <a:pt x="205741" y="1800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339"/>
            <p:cNvSpPr/>
            <p:nvPr/>
          </p:nvSpPr>
          <p:spPr>
            <a:xfrm>
              <a:off x="7683817" y="2203141"/>
              <a:ext cx="162875" cy="187351"/>
            </a:xfrm>
            <a:custGeom>
              <a:avLst/>
              <a:gdLst/>
              <a:ahLst/>
              <a:cxnLst/>
              <a:rect l="0" t="0" r="0" b="0"/>
              <a:pathLst>
                <a:path w="162875" h="187351">
                  <a:moveTo>
                    <a:pt x="0" y="25709"/>
                  </a:moveTo>
                  <a:lnTo>
                    <a:pt x="4551" y="25709"/>
                  </a:lnTo>
                  <a:lnTo>
                    <a:pt x="6844" y="24756"/>
                  </a:lnTo>
                  <a:lnTo>
                    <a:pt x="11931" y="21158"/>
                  </a:lnTo>
                  <a:lnTo>
                    <a:pt x="14622" y="19817"/>
                  </a:lnTo>
                  <a:lnTo>
                    <a:pt x="17368" y="18923"/>
                  </a:lnTo>
                  <a:lnTo>
                    <a:pt x="20152" y="18328"/>
                  </a:lnTo>
                  <a:lnTo>
                    <a:pt x="23912" y="16978"/>
                  </a:lnTo>
                  <a:lnTo>
                    <a:pt x="28323" y="15126"/>
                  </a:lnTo>
                  <a:lnTo>
                    <a:pt x="33170" y="12938"/>
                  </a:lnTo>
                  <a:lnTo>
                    <a:pt x="37354" y="11480"/>
                  </a:lnTo>
                  <a:lnTo>
                    <a:pt x="41095" y="10508"/>
                  </a:lnTo>
                  <a:lnTo>
                    <a:pt x="44542" y="9860"/>
                  </a:lnTo>
                  <a:lnTo>
                    <a:pt x="47792" y="9428"/>
                  </a:lnTo>
                  <a:lnTo>
                    <a:pt x="50911" y="9140"/>
                  </a:lnTo>
                  <a:lnTo>
                    <a:pt x="53944" y="8948"/>
                  </a:lnTo>
                  <a:lnTo>
                    <a:pt x="56917" y="7867"/>
                  </a:lnTo>
                  <a:lnTo>
                    <a:pt x="59852" y="6194"/>
                  </a:lnTo>
                  <a:lnTo>
                    <a:pt x="62762" y="4126"/>
                  </a:lnTo>
                  <a:lnTo>
                    <a:pt x="66606" y="2748"/>
                  </a:lnTo>
                  <a:lnTo>
                    <a:pt x="71074" y="1829"/>
                  </a:lnTo>
                  <a:lnTo>
                    <a:pt x="75958" y="1216"/>
                  </a:lnTo>
                  <a:lnTo>
                    <a:pt x="80166" y="808"/>
                  </a:lnTo>
                  <a:lnTo>
                    <a:pt x="83924" y="536"/>
                  </a:lnTo>
                  <a:lnTo>
                    <a:pt x="87382" y="354"/>
                  </a:lnTo>
                  <a:lnTo>
                    <a:pt x="93764" y="153"/>
                  </a:lnTo>
                  <a:lnTo>
                    <a:pt x="102623" y="12"/>
                  </a:lnTo>
                  <a:lnTo>
                    <a:pt x="106888" y="0"/>
                  </a:lnTo>
                  <a:lnTo>
                    <a:pt x="109359" y="950"/>
                  </a:lnTo>
                  <a:lnTo>
                    <a:pt x="111959" y="2535"/>
                  </a:lnTo>
                  <a:lnTo>
                    <a:pt x="118424" y="7373"/>
                  </a:lnTo>
                  <a:lnTo>
                    <a:pt x="118954" y="8722"/>
                  </a:lnTo>
                  <a:lnTo>
                    <a:pt x="119543" y="12762"/>
                  </a:lnTo>
                  <a:lnTo>
                    <a:pt x="120653" y="15172"/>
                  </a:lnTo>
                  <a:lnTo>
                    <a:pt x="124427" y="20391"/>
                  </a:lnTo>
                  <a:lnTo>
                    <a:pt x="125814" y="23116"/>
                  </a:lnTo>
                  <a:lnTo>
                    <a:pt x="127355" y="28684"/>
                  </a:lnTo>
                  <a:lnTo>
                    <a:pt x="126813" y="31502"/>
                  </a:lnTo>
                  <a:lnTo>
                    <a:pt x="123671" y="37173"/>
                  </a:lnTo>
                  <a:lnTo>
                    <a:pt x="121640" y="42869"/>
                  </a:lnTo>
                  <a:lnTo>
                    <a:pt x="121098" y="45721"/>
                  </a:lnTo>
                  <a:lnTo>
                    <a:pt x="117957" y="51431"/>
                  </a:lnTo>
                  <a:lnTo>
                    <a:pt x="115785" y="54287"/>
                  </a:lnTo>
                  <a:lnTo>
                    <a:pt x="113372" y="60000"/>
                  </a:lnTo>
                  <a:lnTo>
                    <a:pt x="112300" y="65714"/>
                  </a:lnTo>
                  <a:lnTo>
                    <a:pt x="111824" y="71429"/>
                  </a:lnTo>
                  <a:lnTo>
                    <a:pt x="110745" y="73334"/>
                  </a:lnTo>
                  <a:lnTo>
                    <a:pt x="109072" y="74604"/>
                  </a:lnTo>
                  <a:lnTo>
                    <a:pt x="107005" y="75450"/>
                  </a:lnTo>
                  <a:lnTo>
                    <a:pt x="105627" y="76967"/>
                  </a:lnTo>
                  <a:lnTo>
                    <a:pt x="104708" y="78931"/>
                  </a:lnTo>
                  <a:lnTo>
                    <a:pt x="102885" y="85664"/>
                  </a:lnTo>
                  <a:lnTo>
                    <a:pt x="102871" y="85713"/>
                  </a:lnTo>
                  <a:lnTo>
                    <a:pt x="107421" y="85715"/>
                  </a:lnTo>
                  <a:lnTo>
                    <a:pt x="108762" y="84763"/>
                  </a:lnTo>
                  <a:lnTo>
                    <a:pt x="109655" y="83176"/>
                  </a:lnTo>
                  <a:lnTo>
                    <a:pt x="110251" y="81165"/>
                  </a:lnTo>
                  <a:lnTo>
                    <a:pt x="111601" y="79825"/>
                  </a:lnTo>
                  <a:lnTo>
                    <a:pt x="113453" y="78931"/>
                  </a:lnTo>
                  <a:lnTo>
                    <a:pt x="118051" y="77938"/>
                  </a:lnTo>
                  <a:lnTo>
                    <a:pt x="120611" y="77673"/>
                  </a:lnTo>
                  <a:lnTo>
                    <a:pt x="123270" y="77496"/>
                  </a:lnTo>
                  <a:lnTo>
                    <a:pt x="125995" y="77379"/>
                  </a:lnTo>
                  <a:lnTo>
                    <a:pt x="131563" y="77248"/>
                  </a:lnTo>
                  <a:lnTo>
                    <a:pt x="140052" y="77175"/>
                  </a:lnTo>
                  <a:lnTo>
                    <a:pt x="142899" y="78117"/>
                  </a:lnTo>
                  <a:lnTo>
                    <a:pt x="145748" y="79697"/>
                  </a:lnTo>
                  <a:lnTo>
                    <a:pt x="152614" y="84527"/>
                  </a:lnTo>
                  <a:lnTo>
                    <a:pt x="156094" y="87728"/>
                  </a:lnTo>
                  <a:lnTo>
                    <a:pt x="161538" y="92993"/>
                  </a:lnTo>
                  <a:lnTo>
                    <a:pt x="161984" y="94377"/>
                  </a:lnTo>
                  <a:lnTo>
                    <a:pt x="162481" y="98455"/>
                  </a:lnTo>
                  <a:lnTo>
                    <a:pt x="162701" y="103443"/>
                  </a:lnTo>
                  <a:lnTo>
                    <a:pt x="162825" y="111606"/>
                  </a:lnTo>
                  <a:lnTo>
                    <a:pt x="162874" y="131446"/>
                  </a:lnTo>
                  <a:lnTo>
                    <a:pt x="161923" y="134300"/>
                  </a:lnTo>
                  <a:lnTo>
                    <a:pt x="158326" y="140012"/>
                  </a:lnTo>
                  <a:lnTo>
                    <a:pt x="156092" y="145725"/>
                  </a:lnTo>
                  <a:lnTo>
                    <a:pt x="155496" y="148582"/>
                  </a:lnTo>
                  <a:lnTo>
                    <a:pt x="152295" y="154297"/>
                  </a:lnTo>
                  <a:lnTo>
                    <a:pt x="147697" y="160011"/>
                  </a:lnTo>
                  <a:lnTo>
                    <a:pt x="145137" y="162869"/>
                  </a:lnTo>
                  <a:lnTo>
                    <a:pt x="139753" y="168584"/>
                  </a:lnTo>
                  <a:lnTo>
                    <a:pt x="130246" y="178320"/>
                  </a:lnTo>
                  <a:lnTo>
                    <a:pt x="128741" y="178885"/>
                  </a:lnTo>
                  <a:lnTo>
                    <a:pt x="124528" y="179512"/>
                  </a:lnTo>
                  <a:lnTo>
                    <a:pt x="122071" y="180632"/>
                  </a:lnTo>
                  <a:lnTo>
                    <a:pt x="119481" y="182331"/>
                  </a:lnTo>
                  <a:lnTo>
                    <a:pt x="116802" y="184416"/>
                  </a:lnTo>
                  <a:lnTo>
                    <a:pt x="114063" y="185806"/>
                  </a:lnTo>
                  <a:lnTo>
                    <a:pt x="111284" y="186733"/>
                  </a:lnTo>
                  <a:lnTo>
                    <a:pt x="108480" y="187350"/>
                  </a:lnTo>
                  <a:lnTo>
                    <a:pt x="106610" y="186810"/>
                  </a:lnTo>
                  <a:lnTo>
                    <a:pt x="105363" y="185497"/>
                  </a:lnTo>
                  <a:lnTo>
                    <a:pt x="103362" y="181097"/>
                  </a:lnTo>
                  <a:lnTo>
                    <a:pt x="102246" y="180736"/>
                  </a:lnTo>
                  <a:lnTo>
                    <a:pt x="98466" y="180335"/>
                  </a:lnTo>
                  <a:lnTo>
                    <a:pt x="97077" y="179275"/>
                  </a:lnTo>
                  <a:lnTo>
                    <a:pt x="96150" y="177616"/>
                  </a:lnTo>
                  <a:lnTo>
                    <a:pt x="94298" y="1714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340"/>
            <p:cNvSpPr/>
            <p:nvPr/>
          </p:nvSpPr>
          <p:spPr>
            <a:xfrm>
              <a:off x="7872412" y="2228850"/>
              <a:ext cx="102755" cy="102762"/>
            </a:xfrm>
            <a:custGeom>
              <a:avLst/>
              <a:gdLst/>
              <a:ahLst/>
              <a:cxnLst/>
              <a:rect l="0" t="0" r="0" b="0"/>
              <a:pathLst>
                <a:path w="102755" h="102762">
                  <a:moveTo>
                    <a:pt x="17145" y="0"/>
                  </a:moveTo>
                  <a:lnTo>
                    <a:pt x="4053" y="13092"/>
                  </a:lnTo>
                  <a:lnTo>
                    <a:pt x="2702" y="15395"/>
                  </a:lnTo>
                  <a:lnTo>
                    <a:pt x="1801" y="17883"/>
                  </a:lnTo>
                  <a:lnTo>
                    <a:pt x="1200" y="20495"/>
                  </a:lnTo>
                  <a:lnTo>
                    <a:pt x="801" y="23188"/>
                  </a:lnTo>
                  <a:lnTo>
                    <a:pt x="534" y="25936"/>
                  </a:lnTo>
                  <a:lnTo>
                    <a:pt x="105" y="32640"/>
                  </a:lnTo>
                  <a:lnTo>
                    <a:pt x="47" y="36096"/>
                  </a:lnTo>
                  <a:lnTo>
                    <a:pt x="0" y="81202"/>
                  </a:lnTo>
                  <a:lnTo>
                    <a:pt x="953" y="83662"/>
                  </a:lnTo>
                  <a:lnTo>
                    <a:pt x="2539" y="86255"/>
                  </a:lnTo>
                  <a:lnTo>
                    <a:pt x="4551" y="88935"/>
                  </a:lnTo>
                  <a:lnTo>
                    <a:pt x="6844" y="90723"/>
                  </a:lnTo>
                  <a:lnTo>
                    <a:pt x="9325" y="91914"/>
                  </a:lnTo>
                  <a:lnTo>
                    <a:pt x="15601" y="93826"/>
                  </a:lnTo>
                  <a:lnTo>
                    <a:pt x="17068" y="94936"/>
                  </a:lnTo>
                  <a:lnTo>
                    <a:pt x="18998" y="96628"/>
                  </a:lnTo>
                  <a:lnTo>
                    <a:pt x="21239" y="98708"/>
                  </a:lnTo>
                  <a:lnTo>
                    <a:pt x="23685" y="100095"/>
                  </a:lnTo>
                  <a:lnTo>
                    <a:pt x="26267" y="101020"/>
                  </a:lnTo>
                  <a:lnTo>
                    <a:pt x="28942" y="101637"/>
                  </a:lnTo>
                  <a:lnTo>
                    <a:pt x="31677" y="102048"/>
                  </a:lnTo>
                  <a:lnTo>
                    <a:pt x="34453" y="102322"/>
                  </a:lnTo>
                  <a:lnTo>
                    <a:pt x="37256" y="102504"/>
                  </a:lnTo>
                  <a:lnTo>
                    <a:pt x="40078" y="102626"/>
                  </a:lnTo>
                  <a:lnTo>
                    <a:pt x="45753" y="102761"/>
                  </a:lnTo>
                  <a:lnTo>
                    <a:pt x="48599" y="101845"/>
                  </a:lnTo>
                  <a:lnTo>
                    <a:pt x="51450" y="100281"/>
                  </a:lnTo>
                  <a:lnTo>
                    <a:pt x="54302" y="98287"/>
                  </a:lnTo>
                  <a:lnTo>
                    <a:pt x="57156" y="96957"/>
                  </a:lnTo>
                  <a:lnTo>
                    <a:pt x="60012" y="96070"/>
                  </a:lnTo>
                  <a:lnTo>
                    <a:pt x="62868" y="95479"/>
                  </a:lnTo>
                  <a:lnTo>
                    <a:pt x="65724" y="94133"/>
                  </a:lnTo>
                  <a:lnTo>
                    <a:pt x="68581" y="92282"/>
                  </a:lnTo>
                  <a:lnTo>
                    <a:pt x="75460" y="87020"/>
                  </a:lnTo>
                  <a:lnTo>
                    <a:pt x="76977" y="85636"/>
                  </a:lnTo>
                  <a:lnTo>
                    <a:pt x="81202" y="81558"/>
                  </a:lnTo>
                  <a:lnTo>
                    <a:pt x="98378" y="64496"/>
                  </a:lnTo>
                  <a:lnTo>
                    <a:pt x="99875" y="62047"/>
                  </a:lnTo>
                  <a:lnTo>
                    <a:pt x="100874" y="59462"/>
                  </a:lnTo>
                  <a:lnTo>
                    <a:pt x="101539" y="56787"/>
                  </a:lnTo>
                  <a:lnTo>
                    <a:pt x="101983" y="54050"/>
                  </a:lnTo>
                  <a:lnTo>
                    <a:pt x="102279" y="51273"/>
                  </a:lnTo>
                  <a:lnTo>
                    <a:pt x="102754" y="44524"/>
                  </a:lnTo>
                  <a:lnTo>
                    <a:pt x="101840" y="43017"/>
                  </a:lnTo>
                  <a:lnTo>
                    <a:pt x="100278" y="41061"/>
                  </a:lnTo>
                  <a:lnTo>
                    <a:pt x="98285" y="38804"/>
                  </a:lnTo>
                  <a:lnTo>
                    <a:pt x="96955" y="36346"/>
                  </a:lnTo>
                  <a:lnTo>
                    <a:pt x="96070" y="33756"/>
                  </a:lnTo>
                  <a:lnTo>
                    <a:pt x="95479" y="31076"/>
                  </a:lnTo>
                  <a:lnTo>
                    <a:pt x="94132" y="29290"/>
                  </a:lnTo>
                  <a:lnTo>
                    <a:pt x="92283" y="28099"/>
                  </a:lnTo>
                  <a:lnTo>
                    <a:pt x="90097" y="27305"/>
                  </a:lnTo>
                  <a:lnTo>
                    <a:pt x="88640" y="25823"/>
                  </a:lnTo>
                  <a:lnTo>
                    <a:pt x="87668" y="23883"/>
                  </a:lnTo>
                  <a:lnTo>
                    <a:pt x="87020" y="21637"/>
                  </a:lnTo>
                  <a:lnTo>
                    <a:pt x="85636" y="19187"/>
                  </a:lnTo>
                  <a:lnTo>
                    <a:pt x="83761" y="16601"/>
                  </a:lnTo>
                  <a:lnTo>
                    <a:pt x="78457" y="10158"/>
                  </a:lnTo>
                  <a:lnTo>
                    <a:pt x="77070" y="8677"/>
                  </a:lnTo>
                  <a:lnTo>
                    <a:pt x="72989" y="4491"/>
                  </a:lnTo>
                  <a:lnTo>
                    <a:pt x="70566" y="2994"/>
                  </a:lnTo>
                  <a:lnTo>
                    <a:pt x="67999" y="1996"/>
                  </a:lnTo>
                  <a:lnTo>
                    <a:pt x="65336" y="1330"/>
                  </a:lnTo>
                  <a:lnTo>
                    <a:pt x="62607" y="887"/>
                  </a:lnTo>
                  <a:lnTo>
                    <a:pt x="59836" y="591"/>
                  </a:lnTo>
                  <a:lnTo>
                    <a:pt x="57035" y="394"/>
                  </a:lnTo>
                  <a:lnTo>
                    <a:pt x="54217" y="262"/>
                  </a:lnTo>
                  <a:lnTo>
                    <a:pt x="48544" y="117"/>
                  </a:lnTo>
                  <a:lnTo>
                    <a:pt x="10235" y="0"/>
                  </a:lnTo>
                  <a:lnTo>
                    <a:pt x="8728" y="952"/>
                  </a:lnTo>
                  <a:lnTo>
                    <a:pt x="6772" y="2539"/>
                  </a:lnTo>
                  <a:lnTo>
                    <a:pt x="4514" y="4551"/>
                  </a:lnTo>
                  <a:lnTo>
                    <a:pt x="3010" y="6844"/>
                  </a:lnTo>
                  <a:lnTo>
                    <a:pt x="2006" y="9325"/>
                  </a:lnTo>
                  <a:lnTo>
                    <a:pt x="0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341"/>
            <p:cNvSpPr/>
            <p:nvPr/>
          </p:nvSpPr>
          <p:spPr>
            <a:xfrm>
              <a:off x="8155306" y="3086100"/>
              <a:ext cx="128224" cy="154306"/>
            </a:xfrm>
            <a:custGeom>
              <a:avLst/>
              <a:gdLst/>
              <a:ahLst/>
              <a:cxnLst/>
              <a:rect l="0" t="0" r="0" b="0"/>
              <a:pathLst>
                <a:path w="128224" h="154306">
                  <a:moveTo>
                    <a:pt x="8571" y="0"/>
                  </a:moveTo>
                  <a:lnTo>
                    <a:pt x="4020" y="4551"/>
                  </a:lnTo>
                  <a:lnTo>
                    <a:pt x="2679" y="6844"/>
                  </a:lnTo>
                  <a:lnTo>
                    <a:pt x="1786" y="9325"/>
                  </a:lnTo>
                  <a:lnTo>
                    <a:pt x="352" y="15600"/>
                  </a:lnTo>
                  <a:lnTo>
                    <a:pt x="155" y="18998"/>
                  </a:lnTo>
                  <a:lnTo>
                    <a:pt x="69" y="23683"/>
                  </a:lnTo>
                  <a:lnTo>
                    <a:pt x="0" y="71087"/>
                  </a:lnTo>
                  <a:lnTo>
                    <a:pt x="951" y="75014"/>
                  </a:lnTo>
                  <a:lnTo>
                    <a:pt x="2539" y="79536"/>
                  </a:lnTo>
                  <a:lnTo>
                    <a:pt x="4550" y="84457"/>
                  </a:lnTo>
                  <a:lnTo>
                    <a:pt x="5890" y="88689"/>
                  </a:lnTo>
                  <a:lnTo>
                    <a:pt x="6784" y="92464"/>
                  </a:lnTo>
                  <a:lnTo>
                    <a:pt x="7381" y="95932"/>
                  </a:lnTo>
                  <a:lnTo>
                    <a:pt x="7777" y="99197"/>
                  </a:lnTo>
                  <a:lnTo>
                    <a:pt x="8042" y="102326"/>
                  </a:lnTo>
                  <a:lnTo>
                    <a:pt x="8218" y="105365"/>
                  </a:lnTo>
                  <a:lnTo>
                    <a:pt x="9288" y="108343"/>
                  </a:lnTo>
                  <a:lnTo>
                    <a:pt x="10955" y="111281"/>
                  </a:lnTo>
                  <a:lnTo>
                    <a:pt x="13017" y="114192"/>
                  </a:lnTo>
                  <a:lnTo>
                    <a:pt x="14393" y="117086"/>
                  </a:lnTo>
                  <a:lnTo>
                    <a:pt x="15310" y="119967"/>
                  </a:lnTo>
                  <a:lnTo>
                    <a:pt x="15921" y="122840"/>
                  </a:lnTo>
                  <a:lnTo>
                    <a:pt x="17281" y="125708"/>
                  </a:lnTo>
                  <a:lnTo>
                    <a:pt x="19140" y="128573"/>
                  </a:lnTo>
                  <a:lnTo>
                    <a:pt x="21332" y="131435"/>
                  </a:lnTo>
                  <a:lnTo>
                    <a:pt x="22794" y="134296"/>
                  </a:lnTo>
                  <a:lnTo>
                    <a:pt x="23768" y="137155"/>
                  </a:lnTo>
                  <a:lnTo>
                    <a:pt x="24417" y="140014"/>
                  </a:lnTo>
                  <a:lnTo>
                    <a:pt x="25803" y="141920"/>
                  </a:lnTo>
                  <a:lnTo>
                    <a:pt x="27679" y="143191"/>
                  </a:lnTo>
                  <a:lnTo>
                    <a:pt x="29882" y="144038"/>
                  </a:lnTo>
                  <a:lnTo>
                    <a:pt x="32303" y="145555"/>
                  </a:lnTo>
                  <a:lnTo>
                    <a:pt x="34870" y="147519"/>
                  </a:lnTo>
                  <a:lnTo>
                    <a:pt x="37534" y="149781"/>
                  </a:lnTo>
                  <a:lnTo>
                    <a:pt x="40261" y="151289"/>
                  </a:lnTo>
                  <a:lnTo>
                    <a:pt x="43033" y="152294"/>
                  </a:lnTo>
                  <a:lnTo>
                    <a:pt x="49774" y="153907"/>
                  </a:lnTo>
                  <a:lnTo>
                    <a:pt x="52232" y="154040"/>
                  </a:lnTo>
                  <a:lnTo>
                    <a:pt x="60044" y="154187"/>
                  </a:lnTo>
                  <a:lnTo>
                    <a:pt x="70601" y="154270"/>
                  </a:lnTo>
                  <a:lnTo>
                    <a:pt x="73736" y="153329"/>
                  </a:lnTo>
                  <a:lnTo>
                    <a:pt x="76779" y="151749"/>
                  </a:lnTo>
                  <a:lnTo>
                    <a:pt x="83957" y="146921"/>
                  </a:lnTo>
                  <a:lnTo>
                    <a:pt x="87479" y="143720"/>
                  </a:lnTo>
                  <a:lnTo>
                    <a:pt x="94816" y="136564"/>
                  </a:lnTo>
                  <a:lnTo>
                    <a:pt x="97501" y="133905"/>
                  </a:lnTo>
                  <a:lnTo>
                    <a:pt x="100242" y="132132"/>
                  </a:lnTo>
                  <a:lnTo>
                    <a:pt x="103022" y="130950"/>
                  </a:lnTo>
                  <a:lnTo>
                    <a:pt x="105829" y="130163"/>
                  </a:lnTo>
                  <a:lnTo>
                    <a:pt x="107700" y="128685"/>
                  </a:lnTo>
                  <a:lnTo>
                    <a:pt x="108947" y="126747"/>
                  </a:lnTo>
                  <a:lnTo>
                    <a:pt x="109778" y="124503"/>
                  </a:lnTo>
                  <a:lnTo>
                    <a:pt x="111285" y="122054"/>
                  </a:lnTo>
                  <a:lnTo>
                    <a:pt x="113242" y="119470"/>
                  </a:lnTo>
                  <a:lnTo>
                    <a:pt x="115500" y="116794"/>
                  </a:lnTo>
                  <a:lnTo>
                    <a:pt x="117004" y="114057"/>
                  </a:lnTo>
                  <a:lnTo>
                    <a:pt x="118007" y="111281"/>
                  </a:lnTo>
                  <a:lnTo>
                    <a:pt x="119617" y="104531"/>
                  </a:lnTo>
                  <a:lnTo>
                    <a:pt x="122377" y="101068"/>
                  </a:lnTo>
                  <a:lnTo>
                    <a:pt x="124447" y="98811"/>
                  </a:lnTo>
                  <a:lnTo>
                    <a:pt x="125827" y="96354"/>
                  </a:lnTo>
                  <a:lnTo>
                    <a:pt x="126746" y="93763"/>
                  </a:lnTo>
                  <a:lnTo>
                    <a:pt x="128223" y="87313"/>
                  </a:lnTo>
                  <a:lnTo>
                    <a:pt x="127391" y="85831"/>
                  </a:lnTo>
                  <a:lnTo>
                    <a:pt x="123928" y="81644"/>
                  </a:lnTo>
                  <a:lnTo>
                    <a:pt x="121173" y="78483"/>
                  </a:lnTo>
                  <a:lnTo>
                    <a:pt x="119835" y="78040"/>
                  </a:lnTo>
                  <a:lnTo>
                    <a:pt x="117989" y="77744"/>
                  </a:lnTo>
                  <a:lnTo>
                    <a:pt x="112735" y="77269"/>
                  </a:lnTo>
                  <a:lnTo>
                    <a:pt x="109476" y="77204"/>
                  </a:lnTo>
                  <a:lnTo>
                    <a:pt x="99622" y="77162"/>
                  </a:lnTo>
                  <a:lnTo>
                    <a:pt x="96894" y="78111"/>
                  </a:lnTo>
                  <a:lnTo>
                    <a:pt x="94123" y="79697"/>
                  </a:lnTo>
                  <a:lnTo>
                    <a:pt x="87383" y="84534"/>
                  </a:lnTo>
                  <a:lnTo>
                    <a:pt x="83922" y="87736"/>
                  </a:lnTo>
                  <a:lnTo>
                    <a:pt x="81664" y="89923"/>
                  </a:lnTo>
                  <a:lnTo>
                    <a:pt x="79207" y="91381"/>
                  </a:lnTo>
                  <a:lnTo>
                    <a:pt x="76617" y="92353"/>
                  </a:lnTo>
                  <a:lnTo>
                    <a:pt x="73938" y="93001"/>
                  </a:lnTo>
                  <a:lnTo>
                    <a:pt x="71199" y="94385"/>
                  </a:lnTo>
                  <a:lnTo>
                    <a:pt x="68420" y="96261"/>
                  </a:lnTo>
                  <a:lnTo>
                    <a:pt x="65616" y="98464"/>
                  </a:lnTo>
                  <a:lnTo>
                    <a:pt x="63746" y="100885"/>
                  </a:lnTo>
                  <a:lnTo>
                    <a:pt x="62500" y="103452"/>
                  </a:lnTo>
                  <a:lnTo>
                    <a:pt x="61668" y="106115"/>
                  </a:lnTo>
                  <a:lnTo>
                    <a:pt x="60162" y="108843"/>
                  </a:lnTo>
                  <a:lnTo>
                    <a:pt x="58205" y="111614"/>
                  </a:lnTo>
                  <a:lnTo>
                    <a:pt x="55948" y="114414"/>
                  </a:lnTo>
                  <a:lnTo>
                    <a:pt x="54443" y="117234"/>
                  </a:lnTo>
                  <a:lnTo>
                    <a:pt x="53440" y="120066"/>
                  </a:lnTo>
                  <a:lnTo>
                    <a:pt x="51830" y="126904"/>
                  </a:lnTo>
                  <a:lnTo>
                    <a:pt x="51610" y="130379"/>
                  </a:lnTo>
                  <a:lnTo>
                    <a:pt x="51512" y="135099"/>
                  </a:lnTo>
                  <a:lnTo>
                    <a:pt x="51444" y="144144"/>
                  </a:lnTo>
                  <a:lnTo>
                    <a:pt x="52393" y="144673"/>
                  </a:lnTo>
                  <a:lnTo>
                    <a:pt x="55988" y="145261"/>
                  </a:lnTo>
                  <a:lnTo>
                    <a:pt x="57327" y="146371"/>
                  </a:lnTo>
                  <a:lnTo>
                    <a:pt x="58220" y="148063"/>
                  </a:lnTo>
                  <a:lnTo>
                    <a:pt x="58815" y="150143"/>
                  </a:lnTo>
                  <a:lnTo>
                    <a:pt x="60165" y="151530"/>
                  </a:lnTo>
                  <a:lnTo>
                    <a:pt x="62018" y="152455"/>
                  </a:lnTo>
                  <a:lnTo>
                    <a:pt x="68578" y="1543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342"/>
            <p:cNvSpPr/>
            <p:nvPr/>
          </p:nvSpPr>
          <p:spPr>
            <a:xfrm>
              <a:off x="8258175" y="3068955"/>
              <a:ext cx="111441" cy="111434"/>
            </a:xfrm>
            <a:custGeom>
              <a:avLst/>
              <a:gdLst/>
              <a:ahLst/>
              <a:cxnLst/>
              <a:rect l="0" t="0" r="0" b="0"/>
              <a:pathLst>
                <a:path w="111441" h="111434">
                  <a:moveTo>
                    <a:pt x="17144" y="17145"/>
                  </a:moveTo>
                  <a:lnTo>
                    <a:pt x="9764" y="17145"/>
                  </a:lnTo>
                  <a:lnTo>
                    <a:pt x="9366" y="18097"/>
                  </a:lnTo>
                  <a:lnTo>
                    <a:pt x="9101" y="19684"/>
                  </a:lnTo>
                  <a:lnTo>
                    <a:pt x="8604" y="25364"/>
                  </a:lnTo>
                  <a:lnTo>
                    <a:pt x="8573" y="41308"/>
                  </a:lnTo>
                  <a:lnTo>
                    <a:pt x="9525" y="43731"/>
                  </a:lnTo>
                  <a:lnTo>
                    <a:pt x="11113" y="47251"/>
                  </a:lnTo>
                  <a:lnTo>
                    <a:pt x="13123" y="51503"/>
                  </a:lnTo>
                  <a:lnTo>
                    <a:pt x="14464" y="55290"/>
                  </a:lnTo>
                  <a:lnTo>
                    <a:pt x="15357" y="58768"/>
                  </a:lnTo>
                  <a:lnTo>
                    <a:pt x="15954" y="62038"/>
                  </a:lnTo>
                  <a:lnTo>
                    <a:pt x="16350" y="65171"/>
                  </a:lnTo>
                  <a:lnTo>
                    <a:pt x="16615" y="68212"/>
                  </a:lnTo>
                  <a:lnTo>
                    <a:pt x="16791" y="71192"/>
                  </a:lnTo>
                  <a:lnTo>
                    <a:pt x="17861" y="74132"/>
                  </a:lnTo>
                  <a:lnTo>
                    <a:pt x="19529" y="77043"/>
                  </a:lnTo>
                  <a:lnTo>
                    <a:pt x="24495" y="84010"/>
                  </a:lnTo>
                  <a:lnTo>
                    <a:pt x="25855" y="85534"/>
                  </a:lnTo>
                  <a:lnTo>
                    <a:pt x="29906" y="89767"/>
                  </a:lnTo>
                  <a:lnTo>
                    <a:pt x="31367" y="92230"/>
                  </a:lnTo>
                  <a:lnTo>
                    <a:pt x="32341" y="94824"/>
                  </a:lnTo>
                  <a:lnTo>
                    <a:pt x="33905" y="101280"/>
                  </a:lnTo>
                  <a:lnTo>
                    <a:pt x="34986" y="101810"/>
                  </a:lnTo>
                  <a:lnTo>
                    <a:pt x="36659" y="102163"/>
                  </a:lnTo>
                  <a:lnTo>
                    <a:pt x="38727" y="102399"/>
                  </a:lnTo>
                  <a:lnTo>
                    <a:pt x="40105" y="103508"/>
                  </a:lnTo>
                  <a:lnTo>
                    <a:pt x="41024" y="105200"/>
                  </a:lnTo>
                  <a:lnTo>
                    <a:pt x="41636" y="107281"/>
                  </a:lnTo>
                  <a:lnTo>
                    <a:pt x="42998" y="108668"/>
                  </a:lnTo>
                  <a:lnTo>
                    <a:pt x="44857" y="109593"/>
                  </a:lnTo>
                  <a:lnTo>
                    <a:pt x="47050" y="110209"/>
                  </a:lnTo>
                  <a:lnTo>
                    <a:pt x="49464" y="110620"/>
                  </a:lnTo>
                  <a:lnTo>
                    <a:pt x="52026" y="110894"/>
                  </a:lnTo>
                  <a:lnTo>
                    <a:pt x="58431" y="111334"/>
                  </a:lnTo>
                  <a:lnTo>
                    <a:pt x="61847" y="111394"/>
                  </a:lnTo>
                  <a:lnTo>
                    <a:pt x="71801" y="111433"/>
                  </a:lnTo>
                  <a:lnTo>
                    <a:pt x="74537" y="110483"/>
                  </a:lnTo>
                  <a:lnTo>
                    <a:pt x="77313" y="108898"/>
                  </a:lnTo>
                  <a:lnTo>
                    <a:pt x="85233" y="103222"/>
                  </a:lnTo>
                  <a:lnTo>
                    <a:pt x="88045" y="100487"/>
                  </a:lnTo>
                  <a:lnTo>
                    <a:pt x="90129" y="98423"/>
                  </a:lnTo>
                  <a:lnTo>
                    <a:pt x="91519" y="96095"/>
                  </a:lnTo>
                  <a:lnTo>
                    <a:pt x="92445" y="93591"/>
                  </a:lnTo>
                  <a:lnTo>
                    <a:pt x="93062" y="90969"/>
                  </a:lnTo>
                  <a:lnTo>
                    <a:pt x="94427" y="89221"/>
                  </a:lnTo>
                  <a:lnTo>
                    <a:pt x="96288" y="88055"/>
                  </a:lnTo>
                  <a:lnTo>
                    <a:pt x="98482" y="87279"/>
                  </a:lnTo>
                  <a:lnTo>
                    <a:pt x="99945" y="85808"/>
                  </a:lnTo>
                  <a:lnTo>
                    <a:pt x="100920" y="83875"/>
                  </a:lnTo>
                  <a:lnTo>
                    <a:pt x="101570" y="81634"/>
                  </a:lnTo>
                  <a:lnTo>
                    <a:pt x="102003" y="79188"/>
                  </a:lnTo>
                  <a:lnTo>
                    <a:pt x="102292" y="76604"/>
                  </a:lnTo>
                  <a:lnTo>
                    <a:pt x="102485" y="73929"/>
                  </a:lnTo>
                  <a:lnTo>
                    <a:pt x="103565" y="71194"/>
                  </a:lnTo>
                  <a:lnTo>
                    <a:pt x="105239" y="68417"/>
                  </a:lnTo>
                  <a:lnTo>
                    <a:pt x="107306" y="65614"/>
                  </a:lnTo>
                  <a:lnTo>
                    <a:pt x="108684" y="62792"/>
                  </a:lnTo>
                  <a:lnTo>
                    <a:pt x="109604" y="59959"/>
                  </a:lnTo>
                  <a:lnTo>
                    <a:pt x="110217" y="57118"/>
                  </a:lnTo>
                  <a:lnTo>
                    <a:pt x="110625" y="54271"/>
                  </a:lnTo>
                  <a:lnTo>
                    <a:pt x="110898" y="51421"/>
                  </a:lnTo>
                  <a:lnTo>
                    <a:pt x="111335" y="44553"/>
                  </a:lnTo>
                  <a:lnTo>
                    <a:pt x="111395" y="41073"/>
                  </a:lnTo>
                  <a:lnTo>
                    <a:pt x="111440" y="27306"/>
                  </a:lnTo>
                  <a:lnTo>
                    <a:pt x="108901" y="23883"/>
                  </a:lnTo>
                  <a:lnTo>
                    <a:pt x="104061" y="18476"/>
                  </a:lnTo>
                  <a:lnTo>
                    <a:pt x="98673" y="12988"/>
                  </a:lnTo>
                  <a:lnTo>
                    <a:pt x="96261" y="11516"/>
                  </a:lnTo>
                  <a:lnTo>
                    <a:pt x="93702" y="10535"/>
                  </a:lnTo>
                  <a:lnTo>
                    <a:pt x="91043" y="9881"/>
                  </a:lnTo>
                  <a:lnTo>
                    <a:pt x="88317" y="9444"/>
                  </a:lnTo>
                  <a:lnTo>
                    <a:pt x="85549" y="9154"/>
                  </a:lnTo>
                  <a:lnTo>
                    <a:pt x="82749" y="8960"/>
                  </a:lnTo>
                  <a:lnTo>
                    <a:pt x="79931" y="7878"/>
                  </a:lnTo>
                  <a:lnTo>
                    <a:pt x="77099" y="6204"/>
                  </a:lnTo>
                  <a:lnTo>
                    <a:pt x="74259" y="4136"/>
                  </a:lnTo>
                  <a:lnTo>
                    <a:pt x="71415" y="2757"/>
                  </a:lnTo>
                  <a:lnTo>
                    <a:pt x="68564" y="1838"/>
                  </a:lnTo>
                  <a:lnTo>
                    <a:pt x="65711" y="1225"/>
                  </a:lnTo>
                  <a:lnTo>
                    <a:pt x="62858" y="817"/>
                  </a:lnTo>
                  <a:lnTo>
                    <a:pt x="60003" y="544"/>
                  </a:lnTo>
                  <a:lnTo>
                    <a:pt x="57146" y="363"/>
                  </a:lnTo>
                  <a:lnTo>
                    <a:pt x="51434" y="161"/>
                  </a:lnTo>
                  <a:lnTo>
                    <a:pt x="40004" y="31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343"/>
            <p:cNvSpPr/>
            <p:nvPr/>
          </p:nvSpPr>
          <p:spPr>
            <a:xfrm>
              <a:off x="8009572" y="3429000"/>
              <a:ext cx="205741" cy="128588"/>
            </a:xfrm>
            <a:custGeom>
              <a:avLst/>
              <a:gdLst/>
              <a:ahLst/>
              <a:cxnLst/>
              <a:rect l="0" t="0" r="0" b="0"/>
              <a:pathLst>
                <a:path w="205741" h="128588">
                  <a:moveTo>
                    <a:pt x="0" y="0"/>
                  </a:moveTo>
                  <a:lnTo>
                    <a:pt x="7382" y="7380"/>
                  </a:lnTo>
                  <a:lnTo>
                    <a:pt x="8043" y="10583"/>
                  </a:lnTo>
                  <a:lnTo>
                    <a:pt x="8219" y="12770"/>
                  </a:lnTo>
                  <a:lnTo>
                    <a:pt x="9289" y="14228"/>
                  </a:lnTo>
                  <a:lnTo>
                    <a:pt x="10957" y="15200"/>
                  </a:lnTo>
                  <a:lnTo>
                    <a:pt x="13019" y="15848"/>
                  </a:lnTo>
                  <a:lnTo>
                    <a:pt x="14394" y="17233"/>
                  </a:lnTo>
                  <a:lnTo>
                    <a:pt x="15311" y="19108"/>
                  </a:lnTo>
                  <a:lnTo>
                    <a:pt x="15923" y="21311"/>
                  </a:lnTo>
                  <a:lnTo>
                    <a:pt x="17283" y="22780"/>
                  </a:lnTo>
                  <a:lnTo>
                    <a:pt x="19141" y="23759"/>
                  </a:lnTo>
                  <a:lnTo>
                    <a:pt x="21334" y="24412"/>
                  </a:lnTo>
                  <a:lnTo>
                    <a:pt x="26310" y="27677"/>
                  </a:lnTo>
                  <a:lnTo>
                    <a:pt x="28970" y="29881"/>
                  </a:lnTo>
                  <a:lnTo>
                    <a:pt x="30743" y="32303"/>
                  </a:lnTo>
                  <a:lnTo>
                    <a:pt x="31925" y="34870"/>
                  </a:lnTo>
                  <a:lnTo>
                    <a:pt x="32714" y="37534"/>
                  </a:lnTo>
                  <a:lnTo>
                    <a:pt x="34192" y="39310"/>
                  </a:lnTo>
                  <a:lnTo>
                    <a:pt x="36129" y="40494"/>
                  </a:lnTo>
                  <a:lnTo>
                    <a:pt x="38374" y="41283"/>
                  </a:lnTo>
                  <a:lnTo>
                    <a:pt x="43408" y="44700"/>
                  </a:lnTo>
                  <a:lnTo>
                    <a:pt x="49850" y="50105"/>
                  </a:lnTo>
                  <a:lnTo>
                    <a:pt x="53270" y="53383"/>
                  </a:lnTo>
                  <a:lnTo>
                    <a:pt x="55516" y="55591"/>
                  </a:lnTo>
                  <a:lnTo>
                    <a:pt x="57966" y="57063"/>
                  </a:lnTo>
                  <a:lnTo>
                    <a:pt x="63228" y="58699"/>
                  </a:lnTo>
                  <a:lnTo>
                    <a:pt x="68741" y="61966"/>
                  </a:lnTo>
                  <a:lnTo>
                    <a:pt x="75492" y="67273"/>
                  </a:lnTo>
                  <a:lnTo>
                    <a:pt x="78955" y="67999"/>
                  </a:lnTo>
                  <a:lnTo>
                    <a:pt x="81212" y="68192"/>
                  </a:lnTo>
                  <a:lnTo>
                    <a:pt x="83668" y="69274"/>
                  </a:lnTo>
                  <a:lnTo>
                    <a:pt x="88939" y="73016"/>
                  </a:lnTo>
                  <a:lnTo>
                    <a:pt x="91677" y="75347"/>
                  </a:lnTo>
                  <a:lnTo>
                    <a:pt x="94455" y="77854"/>
                  </a:lnTo>
                  <a:lnTo>
                    <a:pt x="97260" y="80478"/>
                  </a:lnTo>
                  <a:lnTo>
                    <a:pt x="100084" y="82226"/>
                  </a:lnTo>
                  <a:lnTo>
                    <a:pt x="105759" y="84170"/>
                  </a:lnTo>
                  <a:lnTo>
                    <a:pt x="111456" y="87574"/>
                  </a:lnTo>
                  <a:lnTo>
                    <a:pt x="114310" y="89815"/>
                  </a:lnTo>
                  <a:lnTo>
                    <a:pt x="120019" y="92305"/>
                  </a:lnTo>
                  <a:lnTo>
                    <a:pt x="122876" y="92969"/>
                  </a:lnTo>
                  <a:lnTo>
                    <a:pt x="128589" y="96247"/>
                  </a:lnTo>
                  <a:lnTo>
                    <a:pt x="131446" y="98454"/>
                  </a:lnTo>
                  <a:lnTo>
                    <a:pt x="134303" y="100879"/>
                  </a:lnTo>
                  <a:lnTo>
                    <a:pt x="137161" y="103447"/>
                  </a:lnTo>
                  <a:lnTo>
                    <a:pt x="140018" y="106112"/>
                  </a:lnTo>
                  <a:lnTo>
                    <a:pt x="142876" y="107889"/>
                  </a:lnTo>
                  <a:lnTo>
                    <a:pt x="148590" y="109863"/>
                  </a:lnTo>
                  <a:lnTo>
                    <a:pt x="154305" y="113280"/>
                  </a:lnTo>
                  <a:lnTo>
                    <a:pt x="157163" y="115525"/>
                  </a:lnTo>
                  <a:lnTo>
                    <a:pt x="162878" y="118019"/>
                  </a:lnTo>
                  <a:lnTo>
                    <a:pt x="168592" y="119128"/>
                  </a:lnTo>
                  <a:lnTo>
                    <a:pt x="174308" y="119620"/>
                  </a:lnTo>
                  <a:lnTo>
                    <a:pt x="178329" y="119898"/>
                  </a:lnTo>
                  <a:lnTo>
                    <a:pt x="181810" y="122503"/>
                  </a:lnTo>
                  <a:lnTo>
                    <a:pt x="184072" y="124531"/>
                  </a:lnTo>
                  <a:lnTo>
                    <a:pt x="186533" y="125883"/>
                  </a:lnTo>
                  <a:lnTo>
                    <a:pt x="191807" y="127385"/>
                  </a:lnTo>
                  <a:lnTo>
                    <a:pt x="197061" y="128350"/>
                  </a:lnTo>
                  <a:lnTo>
                    <a:pt x="202745" y="128517"/>
                  </a:lnTo>
                  <a:lnTo>
                    <a:pt x="205740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344"/>
            <p:cNvSpPr/>
            <p:nvPr/>
          </p:nvSpPr>
          <p:spPr>
            <a:xfrm>
              <a:off x="8018144" y="3420427"/>
              <a:ext cx="128589" cy="145734"/>
            </a:xfrm>
            <a:custGeom>
              <a:avLst/>
              <a:gdLst/>
              <a:ahLst/>
              <a:cxnLst/>
              <a:rect l="0" t="0" r="0" b="0"/>
              <a:pathLst>
                <a:path w="128589" h="145734">
                  <a:moveTo>
                    <a:pt x="128588" y="0"/>
                  </a:moveTo>
                  <a:lnTo>
                    <a:pt x="120370" y="0"/>
                  </a:lnTo>
                  <a:lnTo>
                    <a:pt x="97904" y="7381"/>
                  </a:lnTo>
                  <a:lnTo>
                    <a:pt x="95749" y="7778"/>
                  </a:lnTo>
                  <a:lnTo>
                    <a:pt x="93360" y="8043"/>
                  </a:lnTo>
                  <a:lnTo>
                    <a:pt x="90816" y="8220"/>
                  </a:lnTo>
                  <a:lnTo>
                    <a:pt x="88167" y="9290"/>
                  </a:lnTo>
                  <a:lnTo>
                    <a:pt x="85448" y="10956"/>
                  </a:lnTo>
                  <a:lnTo>
                    <a:pt x="82683" y="13019"/>
                  </a:lnTo>
                  <a:lnTo>
                    <a:pt x="80839" y="15347"/>
                  </a:lnTo>
                  <a:lnTo>
                    <a:pt x="79611" y="17851"/>
                  </a:lnTo>
                  <a:lnTo>
                    <a:pt x="78792" y="20473"/>
                  </a:lnTo>
                  <a:lnTo>
                    <a:pt x="77293" y="23174"/>
                  </a:lnTo>
                  <a:lnTo>
                    <a:pt x="75341" y="25927"/>
                  </a:lnTo>
                  <a:lnTo>
                    <a:pt x="73087" y="28715"/>
                  </a:lnTo>
                  <a:lnTo>
                    <a:pt x="71585" y="31526"/>
                  </a:lnTo>
                  <a:lnTo>
                    <a:pt x="70583" y="34352"/>
                  </a:lnTo>
                  <a:lnTo>
                    <a:pt x="69917" y="37189"/>
                  </a:lnTo>
                  <a:lnTo>
                    <a:pt x="68518" y="40033"/>
                  </a:lnTo>
                  <a:lnTo>
                    <a:pt x="66634" y="42881"/>
                  </a:lnTo>
                  <a:lnTo>
                    <a:pt x="64426" y="45733"/>
                  </a:lnTo>
                  <a:lnTo>
                    <a:pt x="62000" y="48586"/>
                  </a:lnTo>
                  <a:lnTo>
                    <a:pt x="59431" y="51440"/>
                  </a:lnTo>
                  <a:lnTo>
                    <a:pt x="56766" y="54296"/>
                  </a:lnTo>
                  <a:lnTo>
                    <a:pt x="54989" y="57152"/>
                  </a:lnTo>
                  <a:lnTo>
                    <a:pt x="53805" y="60009"/>
                  </a:lnTo>
                  <a:lnTo>
                    <a:pt x="53015" y="62866"/>
                  </a:lnTo>
                  <a:lnTo>
                    <a:pt x="51536" y="65723"/>
                  </a:lnTo>
                  <a:lnTo>
                    <a:pt x="49598" y="68580"/>
                  </a:lnTo>
                  <a:lnTo>
                    <a:pt x="47352" y="71438"/>
                  </a:lnTo>
                  <a:lnTo>
                    <a:pt x="44904" y="74295"/>
                  </a:lnTo>
                  <a:lnTo>
                    <a:pt x="42319" y="77153"/>
                  </a:lnTo>
                  <a:lnTo>
                    <a:pt x="39643" y="80010"/>
                  </a:lnTo>
                  <a:lnTo>
                    <a:pt x="37859" y="82868"/>
                  </a:lnTo>
                  <a:lnTo>
                    <a:pt x="36669" y="85725"/>
                  </a:lnTo>
                  <a:lnTo>
                    <a:pt x="35876" y="88583"/>
                  </a:lnTo>
                  <a:lnTo>
                    <a:pt x="34395" y="91440"/>
                  </a:lnTo>
                  <a:lnTo>
                    <a:pt x="32455" y="94298"/>
                  </a:lnTo>
                  <a:lnTo>
                    <a:pt x="30209" y="97155"/>
                  </a:lnTo>
                  <a:lnTo>
                    <a:pt x="28712" y="100013"/>
                  </a:lnTo>
                  <a:lnTo>
                    <a:pt x="27715" y="102870"/>
                  </a:lnTo>
                  <a:lnTo>
                    <a:pt x="27049" y="105728"/>
                  </a:lnTo>
                  <a:lnTo>
                    <a:pt x="26606" y="108585"/>
                  </a:lnTo>
                  <a:lnTo>
                    <a:pt x="26309" y="111443"/>
                  </a:lnTo>
                  <a:lnTo>
                    <a:pt x="26113" y="114300"/>
                  </a:lnTo>
                  <a:lnTo>
                    <a:pt x="25028" y="117157"/>
                  </a:lnTo>
                  <a:lnTo>
                    <a:pt x="23353" y="120015"/>
                  </a:lnTo>
                  <a:lnTo>
                    <a:pt x="18372" y="126894"/>
                  </a:lnTo>
                  <a:lnTo>
                    <a:pt x="15151" y="130375"/>
                  </a:lnTo>
                  <a:lnTo>
                    <a:pt x="9872" y="135820"/>
                  </a:lnTo>
                  <a:lnTo>
                    <a:pt x="9439" y="137219"/>
                  </a:lnTo>
                  <a:lnTo>
                    <a:pt x="8958" y="141314"/>
                  </a:lnTo>
                  <a:lnTo>
                    <a:pt x="7877" y="142787"/>
                  </a:lnTo>
                  <a:lnTo>
                    <a:pt x="6204" y="143769"/>
                  </a:lnTo>
                  <a:lnTo>
                    <a:pt x="33" y="145723"/>
                  </a:lnTo>
                  <a:lnTo>
                    <a:pt x="5" y="145731"/>
                  </a:lnTo>
                  <a:lnTo>
                    <a:pt x="3" y="145732"/>
                  </a:lnTo>
                  <a:lnTo>
                    <a:pt x="0" y="1457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345"/>
            <p:cNvSpPr/>
            <p:nvPr/>
          </p:nvSpPr>
          <p:spPr>
            <a:xfrm>
              <a:off x="8301037" y="2391730"/>
              <a:ext cx="265748" cy="184936"/>
            </a:xfrm>
            <a:custGeom>
              <a:avLst/>
              <a:gdLst/>
              <a:ahLst/>
              <a:cxnLst/>
              <a:rect l="0" t="0" r="0" b="0"/>
              <a:pathLst>
                <a:path w="265748" h="184936">
                  <a:moveTo>
                    <a:pt x="0" y="17142"/>
                  </a:moveTo>
                  <a:lnTo>
                    <a:pt x="4551" y="17142"/>
                  </a:lnTo>
                  <a:lnTo>
                    <a:pt x="5892" y="16190"/>
                  </a:lnTo>
                  <a:lnTo>
                    <a:pt x="6785" y="14602"/>
                  </a:lnTo>
                  <a:lnTo>
                    <a:pt x="7382" y="12591"/>
                  </a:lnTo>
                  <a:lnTo>
                    <a:pt x="8730" y="11251"/>
                  </a:lnTo>
                  <a:lnTo>
                    <a:pt x="10583" y="10357"/>
                  </a:lnTo>
                  <a:lnTo>
                    <a:pt x="16134" y="8412"/>
                  </a:lnTo>
                  <a:lnTo>
                    <a:pt x="20281" y="6559"/>
                  </a:lnTo>
                  <a:lnTo>
                    <a:pt x="24950" y="4372"/>
                  </a:lnTo>
                  <a:lnTo>
                    <a:pt x="32679" y="1941"/>
                  </a:lnTo>
                  <a:lnTo>
                    <a:pt x="39289" y="861"/>
                  </a:lnTo>
                  <a:lnTo>
                    <a:pt x="45402" y="381"/>
                  </a:lnTo>
                  <a:lnTo>
                    <a:pt x="51294" y="168"/>
                  </a:lnTo>
                  <a:lnTo>
                    <a:pt x="62837" y="31"/>
                  </a:lnTo>
                  <a:lnTo>
                    <a:pt x="80008" y="0"/>
                  </a:lnTo>
                  <a:lnTo>
                    <a:pt x="82866" y="951"/>
                  </a:lnTo>
                  <a:lnTo>
                    <a:pt x="88582" y="4549"/>
                  </a:lnTo>
                  <a:lnTo>
                    <a:pt x="96838" y="6782"/>
                  </a:lnTo>
                  <a:lnTo>
                    <a:pt x="101705" y="7378"/>
                  </a:lnTo>
                  <a:lnTo>
                    <a:pt x="105904" y="8728"/>
                  </a:lnTo>
                  <a:lnTo>
                    <a:pt x="113109" y="12767"/>
                  </a:lnTo>
                  <a:lnTo>
                    <a:pt x="119486" y="17738"/>
                  </a:lnTo>
                  <a:lnTo>
                    <a:pt x="125495" y="23122"/>
                  </a:lnTo>
                  <a:lnTo>
                    <a:pt x="131341" y="28690"/>
                  </a:lnTo>
                  <a:lnTo>
                    <a:pt x="139987" y="37179"/>
                  </a:lnTo>
                  <a:lnTo>
                    <a:pt x="141901" y="40025"/>
                  </a:lnTo>
                  <a:lnTo>
                    <a:pt x="144030" y="45727"/>
                  </a:lnTo>
                  <a:lnTo>
                    <a:pt x="147516" y="51437"/>
                  </a:lnTo>
                  <a:lnTo>
                    <a:pt x="149779" y="54293"/>
                  </a:lnTo>
                  <a:lnTo>
                    <a:pt x="152240" y="58102"/>
                  </a:lnTo>
                  <a:lnTo>
                    <a:pt x="154833" y="62546"/>
                  </a:lnTo>
                  <a:lnTo>
                    <a:pt x="157514" y="67414"/>
                  </a:lnTo>
                  <a:lnTo>
                    <a:pt x="159303" y="71611"/>
                  </a:lnTo>
                  <a:lnTo>
                    <a:pt x="160494" y="75363"/>
                  </a:lnTo>
                  <a:lnTo>
                    <a:pt x="161289" y="78816"/>
                  </a:lnTo>
                  <a:lnTo>
                    <a:pt x="161819" y="82070"/>
                  </a:lnTo>
                  <a:lnTo>
                    <a:pt x="162171" y="85193"/>
                  </a:lnTo>
                  <a:lnTo>
                    <a:pt x="162406" y="88226"/>
                  </a:lnTo>
                  <a:lnTo>
                    <a:pt x="162564" y="92154"/>
                  </a:lnTo>
                  <a:lnTo>
                    <a:pt x="162785" y="105831"/>
                  </a:lnTo>
                  <a:lnTo>
                    <a:pt x="162865" y="122507"/>
                  </a:lnTo>
                  <a:lnTo>
                    <a:pt x="161917" y="125485"/>
                  </a:lnTo>
                  <a:lnTo>
                    <a:pt x="160333" y="128424"/>
                  </a:lnTo>
                  <a:lnTo>
                    <a:pt x="158322" y="131335"/>
                  </a:lnTo>
                  <a:lnTo>
                    <a:pt x="156984" y="135181"/>
                  </a:lnTo>
                  <a:lnTo>
                    <a:pt x="156091" y="139649"/>
                  </a:lnTo>
                  <a:lnTo>
                    <a:pt x="155496" y="144534"/>
                  </a:lnTo>
                  <a:lnTo>
                    <a:pt x="155099" y="148742"/>
                  </a:lnTo>
                  <a:lnTo>
                    <a:pt x="154835" y="152501"/>
                  </a:lnTo>
                  <a:lnTo>
                    <a:pt x="154658" y="155959"/>
                  </a:lnTo>
                  <a:lnTo>
                    <a:pt x="153588" y="159217"/>
                  </a:lnTo>
                  <a:lnTo>
                    <a:pt x="151923" y="162341"/>
                  </a:lnTo>
                  <a:lnTo>
                    <a:pt x="149859" y="165376"/>
                  </a:lnTo>
                  <a:lnTo>
                    <a:pt x="147531" y="167400"/>
                  </a:lnTo>
                  <a:lnTo>
                    <a:pt x="145026" y="168749"/>
                  </a:lnTo>
                  <a:lnTo>
                    <a:pt x="142404" y="169648"/>
                  </a:lnTo>
                  <a:lnTo>
                    <a:pt x="140657" y="171200"/>
                  </a:lnTo>
                  <a:lnTo>
                    <a:pt x="139491" y="173188"/>
                  </a:lnTo>
                  <a:lnTo>
                    <a:pt x="138714" y="175465"/>
                  </a:lnTo>
                  <a:lnTo>
                    <a:pt x="137244" y="176983"/>
                  </a:lnTo>
                  <a:lnTo>
                    <a:pt x="135311" y="177995"/>
                  </a:lnTo>
                  <a:lnTo>
                    <a:pt x="129915" y="179620"/>
                  </a:lnTo>
                  <a:lnTo>
                    <a:pt x="124430" y="179901"/>
                  </a:lnTo>
                  <a:lnTo>
                    <a:pt x="122958" y="180893"/>
                  </a:lnTo>
                  <a:lnTo>
                    <a:pt x="121977" y="182507"/>
                  </a:lnTo>
                  <a:lnTo>
                    <a:pt x="121323" y="184535"/>
                  </a:lnTo>
                  <a:lnTo>
                    <a:pt x="119935" y="184935"/>
                  </a:lnTo>
                  <a:lnTo>
                    <a:pt x="118057" y="184249"/>
                  </a:lnTo>
                  <a:lnTo>
                    <a:pt x="112750" y="180855"/>
                  </a:lnTo>
                  <a:lnTo>
                    <a:pt x="104830" y="180130"/>
                  </a:lnTo>
                  <a:lnTo>
                    <a:pt x="98706" y="180041"/>
                  </a:lnTo>
                  <a:lnTo>
                    <a:pt x="81642" y="180020"/>
                  </a:lnTo>
                  <a:lnTo>
                    <a:pt x="80145" y="179068"/>
                  </a:lnTo>
                  <a:lnTo>
                    <a:pt x="79148" y="177480"/>
                  </a:lnTo>
                  <a:lnTo>
                    <a:pt x="77270" y="171800"/>
                  </a:lnTo>
                  <a:lnTo>
                    <a:pt x="77187" y="167001"/>
                  </a:lnTo>
                  <a:lnTo>
                    <a:pt x="76223" y="165625"/>
                  </a:lnTo>
                  <a:lnTo>
                    <a:pt x="74629" y="164708"/>
                  </a:lnTo>
                  <a:lnTo>
                    <a:pt x="72612" y="164097"/>
                  </a:lnTo>
                  <a:lnTo>
                    <a:pt x="72220" y="162737"/>
                  </a:lnTo>
                  <a:lnTo>
                    <a:pt x="72913" y="160878"/>
                  </a:lnTo>
                  <a:lnTo>
                    <a:pt x="76315" y="155601"/>
                  </a:lnTo>
                  <a:lnTo>
                    <a:pt x="76905" y="150136"/>
                  </a:lnTo>
                  <a:lnTo>
                    <a:pt x="77939" y="147715"/>
                  </a:lnTo>
                  <a:lnTo>
                    <a:pt x="81631" y="142484"/>
                  </a:lnTo>
                  <a:lnTo>
                    <a:pt x="83905" y="136985"/>
                  </a:lnTo>
                  <a:lnTo>
                    <a:pt x="84511" y="134185"/>
                  </a:lnTo>
                  <a:lnTo>
                    <a:pt x="86821" y="131365"/>
                  </a:lnTo>
                  <a:lnTo>
                    <a:pt x="94467" y="125693"/>
                  </a:lnTo>
                  <a:lnTo>
                    <a:pt x="101676" y="122537"/>
                  </a:lnTo>
                  <a:lnTo>
                    <a:pt x="109007" y="120182"/>
                  </a:lnTo>
                  <a:lnTo>
                    <a:pt x="113629" y="118220"/>
                  </a:lnTo>
                  <a:lnTo>
                    <a:pt x="118615" y="115960"/>
                  </a:lnTo>
                  <a:lnTo>
                    <a:pt x="123844" y="114453"/>
                  </a:lnTo>
                  <a:lnTo>
                    <a:pt x="129236" y="113449"/>
                  </a:lnTo>
                  <a:lnTo>
                    <a:pt x="134734" y="112779"/>
                  </a:lnTo>
                  <a:lnTo>
                    <a:pt x="140305" y="111380"/>
                  </a:lnTo>
                  <a:lnTo>
                    <a:pt x="145924" y="109495"/>
                  </a:lnTo>
                  <a:lnTo>
                    <a:pt x="151575" y="107286"/>
                  </a:lnTo>
                  <a:lnTo>
                    <a:pt x="156295" y="105813"/>
                  </a:lnTo>
                  <a:lnTo>
                    <a:pt x="164080" y="104176"/>
                  </a:lnTo>
                  <a:lnTo>
                    <a:pt x="168442" y="103740"/>
                  </a:lnTo>
                  <a:lnTo>
                    <a:pt x="173254" y="103449"/>
                  </a:lnTo>
                  <a:lnTo>
                    <a:pt x="183682" y="103126"/>
                  </a:lnTo>
                  <a:lnTo>
                    <a:pt x="194666" y="102982"/>
                  </a:lnTo>
                  <a:lnTo>
                    <a:pt x="199310" y="103896"/>
                  </a:lnTo>
                  <a:lnTo>
                    <a:pt x="207011" y="107452"/>
                  </a:lnTo>
                  <a:lnTo>
                    <a:pt x="212150" y="110258"/>
                  </a:lnTo>
                  <a:lnTo>
                    <a:pt x="215891" y="110914"/>
                  </a:lnTo>
                  <a:lnTo>
                    <a:pt x="218222" y="111090"/>
                  </a:lnTo>
                  <a:lnTo>
                    <a:pt x="225892" y="113824"/>
                  </a:lnTo>
                  <a:lnTo>
                    <a:pt x="237238" y="118790"/>
                  </a:lnTo>
                  <a:lnTo>
                    <a:pt x="243754" y="119650"/>
                  </a:lnTo>
                  <a:lnTo>
                    <a:pt x="246322" y="120723"/>
                  </a:lnTo>
                  <a:lnTo>
                    <a:pt x="254489" y="125832"/>
                  </a:lnTo>
                  <a:lnTo>
                    <a:pt x="261989" y="127769"/>
                  </a:lnTo>
                  <a:lnTo>
                    <a:pt x="265253" y="128477"/>
                  </a:lnTo>
                  <a:lnTo>
                    <a:pt x="265601" y="133104"/>
                  </a:lnTo>
                  <a:lnTo>
                    <a:pt x="265747" y="1371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346"/>
            <p:cNvSpPr/>
            <p:nvPr/>
          </p:nvSpPr>
          <p:spPr>
            <a:xfrm>
              <a:off x="8541067" y="2366010"/>
              <a:ext cx="214314" cy="120016"/>
            </a:xfrm>
            <a:custGeom>
              <a:avLst/>
              <a:gdLst/>
              <a:ahLst/>
              <a:cxnLst/>
              <a:rect l="0" t="0" r="0" b="0"/>
              <a:pathLst>
                <a:path w="214314" h="120016">
                  <a:moveTo>
                    <a:pt x="0" y="0"/>
                  </a:moveTo>
                  <a:lnTo>
                    <a:pt x="4551" y="0"/>
                  </a:lnTo>
                  <a:lnTo>
                    <a:pt x="6844" y="952"/>
                  </a:lnTo>
                  <a:lnTo>
                    <a:pt x="11931" y="4551"/>
                  </a:lnTo>
                  <a:lnTo>
                    <a:pt x="13670" y="6844"/>
                  </a:lnTo>
                  <a:lnTo>
                    <a:pt x="14828" y="9325"/>
                  </a:lnTo>
                  <a:lnTo>
                    <a:pt x="15600" y="11931"/>
                  </a:lnTo>
                  <a:lnTo>
                    <a:pt x="18020" y="14622"/>
                  </a:lnTo>
                  <a:lnTo>
                    <a:pt x="21539" y="17368"/>
                  </a:lnTo>
                  <a:lnTo>
                    <a:pt x="25789" y="20151"/>
                  </a:lnTo>
                  <a:lnTo>
                    <a:pt x="29574" y="22006"/>
                  </a:lnTo>
                  <a:lnTo>
                    <a:pt x="33052" y="23243"/>
                  </a:lnTo>
                  <a:lnTo>
                    <a:pt x="36322" y="24068"/>
                  </a:lnTo>
                  <a:lnTo>
                    <a:pt x="42496" y="27524"/>
                  </a:lnTo>
                  <a:lnTo>
                    <a:pt x="45476" y="29779"/>
                  </a:lnTo>
                  <a:lnTo>
                    <a:pt x="48415" y="32235"/>
                  </a:lnTo>
                  <a:lnTo>
                    <a:pt x="51326" y="34825"/>
                  </a:lnTo>
                  <a:lnTo>
                    <a:pt x="57101" y="40242"/>
                  </a:lnTo>
                  <a:lnTo>
                    <a:pt x="62844" y="45825"/>
                  </a:lnTo>
                  <a:lnTo>
                    <a:pt x="66661" y="48648"/>
                  </a:lnTo>
                  <a:lnTo>
                    <a:pt x="71111" y="51482"/>
                  </a:lnTo>
                  <a:lnTo>
                    <a:pt x="75982" y="54323"/>
                  </a:lnTo>
                  <a:lnTo>
                    <a:pt x="80182" y="57170"/>
                  </a:lnTo>
                  <a:lnTo>
                    <a:pt x="83935" y="60021"/>
                  </a:lnTo>
                  <a:lnTo>
                    <a:pt x="87389" y="62874"/>
                  </a:lnTo>
                  <a:lnTo>
                    <a:pt x="91597" y="65728"/>
                  </a:lnTo>
                  <a:lnTo>
                    <a:pt x="96307" y="68584"/>
                  </a:lnTo>
                  <a:lnTo>
                    <a:pt x="101351" y="71440"/>
                  </a:lnTo>
                  <a:lnTo>
                    <a:pt x="105668" y="74297"/>
                  </a:lnTo>
                  <a:lnTo>
                    <a:pt x="109498" y="77153"/>
                  </a:lnTo>
                  <a:lnTo>
                    <a:pt x="113003" y="80010"/>
                  </a:lnTo>
                  <a:lnTo>
                    <a:pt x="117246" y="82868"/>
                  </a:lnTo>
                  <a:lnTo>
                    <a:pt x="121979" y="85725"/>
                  </a:lnTo>
                  <a:lnTo>
                    <a:pt x="127039" y="88582"/>
                  </a:lnTo>
                  <a:lnTo>
                    <a:pt x="131365" y="91440"/>
                  </a:lnTo>
                  <a:lnTo>
                    <a:pt x="135202" y="94297"/>
                  </a:lnTo>
                  <a:lnTo>
                    <a:pt x="138712" y="97155"/>
                  </a:lnTo>
                  <a:lnTo>
                    <a:pt x="142957" y="99060"/>
                  </a:lnTo>
                  <a:lnTo>
                    <a:pt x="147693" y="100329"/>
                  </a:lnTo>
                  <a:lnTo>
                    <a:pt x="152755" y="101176"/>
                  </a:lnTo>
                  <a:lnTo>
                    <a:pt x="157081" y="102693"/>
                  </a:lnTo>
                  <a:lnTo>
                    <a:pt x="160918" y="104657"/>
                  </a:lnTo>
                  <a:lnTo>
                    <a:pt x="164430" y="106919"/>
                  </a:lnTo>
                  <a:lnTo>
                    <a:pt x="168675" y="108426"/>
                  </a:lnTo>
                  <a:lnTo>
                    <a:pt x="173410" y="109432"/>
                  </a:lnTo>
                  <a:lnTo>
                    <a:pt x="178472" y="110102"/>
                  </a:lnTo>
                  <a:lnTo>
                    <a:pt x="182798" y="110549"/>
                  </a:lnTo>
                  <a:lnTo>
                    <a:pt x="186636" y="110846"/>
                  </a:lnTo>
                  <a:lnTo>
                    <a:pt x="190147" y="111045"/>
                  </a:lnTo>
                  <a:lnTo>
                    <a:pt x="192487" y="112130"/>
                  </a:lnTo>
                  <a:lnTo>
                    <a:pt x="194047" y="113806"/>
                  </a:lnTo>
                  <a:lnTo>
                    <a:pt x="195087" y="115875"/>
                  </a:lnTo>
                  <a:lnTo>
                    <a:pt x="196733" y="117255"/>
                  </a:lnTo>
                  <a:lnTo>
                    <a:pt x="198784" y="118175"/>
                  </a:lnTo>
                  <a:lnTo>
                    <a:pt x="203601" y="119197"/>
                  </a:lnTo>
                  <a:lnTo>
                    <a:pt x="208917" y="119651"/>
                  </a:lnTo>
                  <a:lnTo>
                    <a:pt x="214313" y="1200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347"/>
            <p:cNvSpPr/>
            <p:nvPr/>
          </p:nvSpPr>
          <p:spPr>
            <a:xfrm>
              <a:off x="8583930" y="2331720"/>
              <a:ext cx="102871" cy="171451"/>
            </a:xfrm>
            <a:custGeom>
              <a:avLst/>
              <a:gdLst/>
              <a:ahLst/>
              <a:cxnLst/>
              <a:rect l="0" t="0" r="0" b="0"/>
              <a:pathLst>
                <a:path w="102871" h="171451">
                  <a:moveTo>
                    <a:pt x="102870" y="0"/>
                  </a:moveTo>
                  <a:lnTo>
                    <a:pt x="95489" y="0"/>
                  </a:lnTo>
                  <a:lnTo>
                    <a:pt x="99201" y="0"/>
                  </a:lnTo>
                  <a:lnTo>
                    <a:pt x="100424" y="952"/>
                  </a:lnTo>
                  <a:lnTo>
                    <a:pt x="101239" y="2540"/>
                  </a:lnTo>
                  <a:lnTo>
                    <a:pt x="102549" y="7380"/>
                  </a:lnTo>
                  <a:lnTo>
                    <a:pt x="100187" y="10582"/>
                  </a:lnTo>
                  <a:lnTo>
                    <a:pt x="98223" y="12770"/>
                  </a:lnTo>
                  <a:lnTo>
                    <a:pt x="96916" y="15181"/>
                  </a:lnTo>
                  <a:lnTo>
                    <a:pt x="95461" y="20399"/>
                  </a:lnTo>
                  <a:lnTo>
                    <a:pt x="94120" y="22172"/>
                  </a:lnTo>
                  <a:lnTo>
                    <a:pt x="92274" y="23354"/>
                  </a:lnTo>
                  <a:lnTo>
                    <a:pt x="90091" y="24142"/>
                  </a:lnTo>
                  <a:lnTo>
                    <a:pt x="87683" y="26572"/>
                  </a:lnTo>
                  <a:lnTo>
                    <a:pt x="85125" y="30097"/>
                  </a:lnTo>
                  <a:lnTo>
                    <a:pt x="82468" y="34352"/>
                  </a:lnTo>
                  <a:lnTo>
                    <a:pt x="80696" y="38141"/>
                  </a:lnTo>
                  <a:lnTo>
                    <a:pt x="79515" y="41620"/>
                  </a:lnTo>
                  <a:lnTo>
                    <a:pt x="78727" y="44891"/>
                  </a:lnTo>
                  <a:lnTo>
                    <a:pt x="77249" y="48977"/>
                  </a:lnTo>
                  <a:lnTo>
                    <a:pt x="75312" y="53606"/>
                  </a:lnTo>
                  <a:lnTo>
                    <a:pt x="73067" y="58598"/>
                  </a:lnTo>
                  <a:lnTo>
                    <a:pt x="68034" y="69223"/>
                  </a:lnTo>
                  <a:lnTo>
                    <a:pt x="65359" y="74724"/>
                  </a:lnTo>
                  <a:lnTo>
                    <a:pt x="62622" y="79343"/>
                  </a:lnTo>
                  <a:lnTo>
                    <a:pt x="59846" y="83375"/>
                  </a:lnTo>
                  <a:lnTo>
                    <a:pt x="57041" y="87016"/>
                  </a:lnTo>
                  <a:lnTo>
                    <a:pt x="54221" y="91348"/>
                  </a:lnTo>
                  <a:lnTo>
                    <a:pt x="51387" y="96141"/>
                  </a:lnTo>
                  <a:lnTo>
                    <a:pt x="48546" y="101241"/>
                  </a:lnTo>
                  <a:lnTo>
                    <a:pt x="46651" y="106547"/>
                  </a:lnTo>
                  <a:lnTo>
                    <a:pt x="45389" y="111988"/>
                  </a:lnTo>
                  <a:lnTo>
                    <a:pt x="44547" y="117521"/>
                  </a:lnTo>
                  <a:lnTo>
                    <a:pt x="42080" y="122162"/>
                  </a:lnTo>
                  <a:lnTo>
                    <a:pt x="38531" y="126209"/>
                  </a:lnTo>
                  <a:lnTo>
                    <a:pt x="34259" y="129859"/>
                  </a:lnTo>
                  <a:lnTo>
                    <a:pt x="31412" y="133245"/>
                  </a:lnTo>
                  <a:lnTo>
                    <a:pt x="29514" y="136455"/>
                  </a:lnTo>
                  <a:lnTo>
                    <a:pt x="28248" y="139547"/>
                  </a:lnTo>
                  <a:lnTo>
                    <a:pt x="26452" y="142561"/>
                  </a:lnTo>
                  <a:lnTo>
                    <a:pt x="24302" y="145523"/>
                  </a:lnTo>
                  <a:lnTo>
                    <a:pt x="21916" y="148450"/>
                  </a:lnTo>
                  <a:lnTo>
                    <a:pt x="20326" y="151354"/>
                  </a:lnTo>
                  <a:lnTo>
                    <a:pt x="19266" y="154243"/>
                  </a:lnTo>
                  <a:lnTo>
                    <a:pt x="18558" y="157121"/>
                  </a:lnTo>
                  <a:lnTo>
                    <a:pt x="17135" y="159039"/>
                  </a:lnTo>
                  <a:lnTo>
                    <a:pt x="15233" y="160319"/>
                  </a:lnTo>
                  <a:lnTo>
                    <a:pt x="13013" y="161172"/>
                  </a:lnTo>
                  <a:lnTo>
                    <a:pt x="11532" y="162693"/>
                  </a:lnTo>
                  <a:lnTo>
                    <a:pt x="10546" y="164659"/>
                  </a:lnTo>
                  <a:lnTo>
                    <a:pt x="8962" y="170108"/>
                  </a:lnTo>
                  <a:lnTo>
                    <a:pt x="7879" y="170555"/>
                  </a:lnTo>
                  <a:lnTo>
                    <a:pt x="6206" y="170853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348"/>
            <p:cNvSpPr/>
            <p:nvPr/>
          </p:nvSpPr>
          <p:spPr>
            <a:xfrm>
              <a:off x="7135177" y="2546032"/>
              <a:ext cx="240031" cy="94299"/>
            </a:xfrm>
            <a:custGeom>
              <a:avLst/>
              <a:gdLst/>
              <a:ahLst/>
              <a:cxnLst/>
              <a:rect l="0" t="0" r="0" b="0"/>
              <a:pathLst>
                <a:path w="240031" h="94299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8731" y="5892"/>
                  </a:lnTo>
                  <a:lnTo>
                    <a:pt x="10583" y="6785"/>
                  </a:lnTo>
                  <a:lnTo>
                    <a:pt x="12771" y="7381"/>
                  </a:lnTo>
                  <a:lnTo>
                    <a:pt x="15181" y="8731"/>
                  </a:lnTo>
                  <a:lnTo>
                    <a:pt x="17741" y="10583"/>
                  </a:lnTo>
                  <a:lnTo>
                    <a:pt x="20400" y="12770"/>
                  </a:lnTo>
                  <a:lnTo>
                    <a:pt x="24078" y="15181"/>
                  </a:lnTo>
                  <a:lnTo>
                    <a:pt x="28434" y="17741"/>
                  </a:lnTo>
                  <a:lnTo>
                    <a:pt x="33244" y="20400"/>
                  </a:lnTo>
                  <a:lnTo>
                    <a:pt x="37403" y="22172"/>
                  </a:lnTo>
                  <a:lnTo>
                    <a:pt x="44563" y="24142"/>
                  </a:lnTo>
                  <a:lnTo>
                    <a:pt x="47807" y="25620"/>
                  </a:lnTo>
                  <a:lnTo>
                    <a:pt x="50921" y="27558"/>
                  </a:lnTo>
                  <a:lnTo>
                    <a:pt x="53950" y="29802"/>
                  </a:lnTo>
                  <a:lnTo>
                    <a:pt x="57874" y="32250"/>
                  </a:lnTo>
                  <a:lnTo>
                    <a:pt x="62395" y="34835"/>
                  </a:lnTo>
                  <a:lnTo>
                    <a:pt x="72499" y="40247"/>
                  </a:lnTo>
                  <a:lnTo>
                    <a:pt x="83339" y="45828"/>
                  </a:lnTo>
                  <a:lnTo>
                    <a:pt x="88897" y="47697"/>
                  </a:lnTo>
                  <a:lnTo>
                    <a:pt x="94508" y="48943"/>
                  </a:lnTo>
                  <a:lnTo>
                    <a:pt x="100153" y="49774"/>
                  </a:lnTo>
                  <a:lnTo>
                    <a:pt x="104869" y="51280"/>
                  </a:lnTo>
                  <a:lnTo>
                    <a:pt x="108965" y="53237"/>
                  </a:lnTo>
                  <a:lnTo>
                    <a:pt x="112648" y="55494"/>
                  </a:lnTo>
                  <a:lnTo>
                    <a:pt x="117009" y="56998"/>
                  </a:lnTo>
                  <a:lnTo>
                    <a:pt x="121821" y="58001"/>
                  </a:lnTo>
                  <a:lnTo>
                    <a:pt x="126933" y="58670"/>
                  </a:lnTo>
                  <a:lnTo>
                    <a:pt x="132247" y="60069"/>
                  </a:lnTo>
                  <a:lnTo>
                    <a:pt x="137696" y="61953"/>
                  </a:lnTo>
                  <a:lnTo>
                    <a:pt x="143232" y="64162"/>
                  </a:lnTo>
                  <a:lnTo>
                    <a:pt x="147875" y="65635"/>
                  </a:lnTo>
                  <a:lnTo>
                    <a:pt x="151924" y="66617"/>
                  </a:lnTo>
                  <a:lnTo>
                    <a:pt x="155575" y="67271"/>
                  </a:lnTo>
                  <a:lnTo>
                    <a:pt x="159914" y="68660"/>
                  </a:lnTo>
                  <a:lnTo>
                    <a:pt x="164712" y="70538"/>
                  </a:lnTo>
                  <a:lnTo>
                    <a:pt x="169815" y="72743"/>
                  </a:lnTo>
                  <a:lnTo>
                    <a:pt x="174170" y="74213"/>
                  </a:lnTo>
                  <a:lnTo>
                    <a:pt x="181550" y="75846"/>
                  </a:lnTo>
                  <a:lnTo>
                    <a:pt x="188003" y="76572"/>
                  </a:lnTo>
                  <a:lnTo>
                    <a:pt x="191058" y="76765"/>
                  </a:lnTo>
                  <a:lnTo>
                    <a:pt x="194047" y="77847"/>
                  </a:lnTo>
                  <a:lnTo>
                    <a:pt x="196992" y="79521"/>
                  </a:lnTo>
                  <a:lnTo>
                    <a:pt x="199909" y="81589"/>
                  </a:lnTo>
                  <a:lnTo>
                    <a:pt x="205688" y="83887"/>
                  </a:lnTo>
                  <a:lnTo>
                    <a:pt x="211432" y="84908"/>
                  </a:lnTo>
                  <a:lnTo>
                    <a:pt x="217160" y="85362"/>
                  </a:lnTo>
                  <a:lnTo>
                    <a:pt x="222880" y="85564"/>
                  </a:lnTo>
                  <a:lnTo>
                    <a:pt x="225740" y="85618"/>
                  </a:lnTo>
                  <a:lnTo>
                    <a:pt x="228598" y="86606"/>
                  </a:lnTo>
                  <a:lnTo>
                    <a:pt x="231457" y="88217"/>
                  </a:lnTo>
                  <a:lnTo>
                    <a:pt x="240030" y="942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349"/>
            <p:cNvSpPr/>
            <p:nvPr/>
          </p:nvSpPr>
          <p:spPr>
            <a:xfrm>
              <a:off x="7212693" y="2537460"/>
              <a:ext cx="42500" cy="180023"/>
            </a:xfrm>
            <a:custGeom>
              <a:avLst/>
              <a:gdLst/>
              <a:ahLst/>
              <a:cxnLst/>
              <a:rect l="0" t="0" r="0" b="0"/>
              <a:pathLst>
                <a:path w="42500" h="180023">
                  <a:moveTo>
                    <a:pt x="42499" y="0"/>
                  </a:moveTo>
                  <a:lnTo>
                    <a:pt x="42499" y="20151"/>
                  </a:lnTo>
                  <a:lnTo>
                    <a:pt x="41547" y="22959"/>
                  </a:lnTo>
                  <a:lnTo>
                    <a:pt x="39959" y="25783"/>
                  </a:lnTo>
                  <a:lnTo>
                    <a:pt x="37948" y="28619"/>
                  </a:lnTo>
                  <a:lnTo>
                    <a:pt x="36607" y="32414"/>
                  </a:lnTo>
                  <a:lnTo>
                    <a:pt x="35714" y="36849"/>
                  </a:lnTo>
                  <a:lnTo>
                    <a:pt x="35118" y="41711"/>
                  </a:lnTo>
                  <a:lnTo>
                    <a:pt x="33769" y="46857"/>
                  </a:lnTo>
                  <a:lnTo>
                    <a:pt x="31916" y="52193"/>
                  </a:lnTo>
                  <a:lnTo>
                    <a:pt x="29730" y="57655"/>
                  </a:lnTo>
                  <a:lnTo>
                    <a:pt x="28271" y="64154"/>
                  </a:lnTo>
                  <a:lnTo>
                    <a:pt x="27299" y="71344"/>
                  </a:lnTo>
                  <a:lnTo>
                    <a:pt x="26650" y="78995"/>
                  </a:lnTo>
                  <a:lnTo>
                    <a:pt x="25265" y="86001"/>
                  </a:lnTo>
                  <a:lnTo>
                    <a:pt x="23390" y="92576"/>
                  </a:lnTo>
                  <a:lnTo>
                    <a:pt x="21187" y="98865"/>
                  </a:lnTo>
                  <a:lnTo>
                    <a:pt x="19719" y="104962"/>
                  </a:lnTo>
                  <a:lnTo>
                    <a:pt x="18740" y="110932"/>
                  </a:lnTo>
                  <a:lnTo>
                    <a:pt x="18087" y="116817"/>
                  </a:lnTo>
                  <a:lnTo>
                    <a:pt x="16699" y="122645"/>
                  </a:lnTo>
                  <a:lnTo>
                    <a:pt x="14822" y="128436"/>
                  </a:lnTo>
                  <a:lnTo>
                    <a:pt x="12617" y="134201"/>
                  </a:lnTo>
                  <a:lnTo>
                    <a:pt x="11148" y="139950"/>
                  </a:lnTo>
                  <a:lnTo>
                    <a:pt x="10169" y="145687"/>
                  </a:lnTo>
                  <a:lnTo>
                    <a:pt x="9515" y="151417"/>
                  </a:lnTo>
                  <a:lnTo>
                    <a:pt x="9080" y="156190"/>
                  </a:lnTo>
                  <a:lnTo>
                    <a:pt x="8790" y="160324"/>
                  </a:lnTo>
                  <a:lnTo>
                    <a:pt x="8596" y="164032"/>
                  </a:lnTo>
                  <a:lnTo>
                    <a:pt x="7515" y="167457"/>
                  </a:lnTo>
                  <a:lnTo>
                    <a:pt x="5841" y="170693"/>
                  </a:lnTo>
                  <a:lnTo>
                    <a:pt x="0" y="179476"/>
                  </a:lnTo>
                  <a:lnTo>
                    <a:pt x="831" y="179658"/>
                  </a:lnTo>
                  <a:lnTo>
                    <a:pt x="2338" y="179779"/>
                  </a:lnTo>
                  <a:lnTo>
                    <a:pt x="8209" y="1800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350"/>
            <p:cNvSpPr/>
            <p:nvPr/>
          </p:nvSpPr>
          <p:spPr>
            <a:xfrm>
              <a:off x="7229478" y="2143125"/>
              <a:ext cx="239993" cy="394228"/>
            </a:xfrm>
            <a:custGeom>
              <a:avLst/>
              <a:gdLst/>
              <a:ahLst/>
              <a:cxnLst/>
              <a:rect l="0" t="0" r="0" b="0"/>
              <a:pathLst>
                <a:path w="239993" h="394228">
                  <a:moveTo>
                    <a:pt x="94294" y="351472"/>
                  </a:moveTo>
                  <a:lnTo>
                    <a:pt x="123257" y="351472"/>
                  </a:lnTo>
                  <a:lnTo>
                    <a:pt x="125985" y="352425"/>
                  </a:lnTo>
                  <a:lnTo>
                    <a:pt x="131557" y="356023"/>
                  </a:lnTo>
                  <a:lnTo>
                    <a:pt x="135329" y="357364"/>
                  </a:lnTo>
                  <a:lnTo>
                    <a:pt x="139748" y="358257"/>
                  </a:lnTo>
                  <a:lnTo>
                    <a:pt x="144599" y="358853"/>
                  </a:lnTo>
                  <a:lnTo>
                    <a:pt x="148786" y="360203"/>
                  </a:lnTo>
                  <a:lnTo>
                    <a:pt x="155978" y="364242"/>
                  </a:lnTo>
                  <a:lnTo>
                    <a:pt x="162349" y="369213"/>
                  </a:lnTo>
                  <a:lnTo>
                    <a:pt x="165382" y="371872"/>
                  </a:lnTo>
                  <a:lnTo>
                    <a:pt x="169309" y="373645"/>
                  </a:lnTo>
                  <a:lnTo>
                    <a:pt x="173832" y="374826"/>
                  </a:lnTo>
                  <a:lnTo>
                    <a:pt x="178751" y="375614"/>
                  </a:lnTo>
                  <a:lnTo>
                    <a:pt x="182984" y="376139"/>
                  </a:lnTo>
                  <a:lnTo>
                    <a:pt x="190227" y="376723"/>
                  </a:lnTo>
                  <a:lnTo>
                    <a:pt x="193492" y="377831"/>
                  </a:lnTo>
                  <a:lnTo>
                    <a:pt x="199660" y="381602"/>
                  </a:lnTo>
                  <a:lnTo>
                    <a:pt x="205576" y="383913"/>
                  </a:lnTo>
                  <a:lnTo>
                    <a:pt x="211380" y="384940"/>
                  </a:lnTo>
                  <a:lnTo>
                    <a:pt x="217135" y="385397"/>
                  </a:lnTo>
                  <a:lnTo>
                    <a:pt x="220002" y="386471"/>
                  </a:lnTo>
                  <a:lnTo>
                    <a:pt x="225730" y="390205"/>
                  </a:lnTo>
                  <a:lnTo>
                    <a:pt x="229758" y="393111"/>
                  </a:lnTo>
                  <a:lnTo>
                    <a:pt x="233240" y="393791"/>
                  </a:lnTo>
                  <a:lnTo>
                    <a:pt x="238686" y="394227"/>
                  </a:lnTo>
                  <a:lnTo>
                    <a:pt x="239133" y="393310"/>
                  </a:lnTo>
                  <a:lnTo>
                    <a:pt x="239992" y="386112"/>
                  </a:lnTo>
                  <a:lnTo>
                    <a:pt x="232643" y="378412"/>
                  </a:lnTo>
                  <a:lnTo>
                    <a:pt x="169779" y="315515"/>
                  </a:lnTo>
                  <a:lnTo>
                    <a:pt x="165572" y="312261"/>
                  </a:lnTo>
                  <a:lnTo>
                    <a:pt x="160863" y="309139"/>
                  </a:lnTo>
                  <a:lnTo>
                    <a:pt x="155818" y="306105"/>
                  </a:lnTo>
                  <a:lnTo>
                    <a:pt x="151503" y="303130"/>
                  </a:lnTo>
                  <a:lnTo>
                    <a:pt x="144168" y="297284"/>
                  </a:lnTo>
                  <a:lnTo>
                    <a:pt x="139925" y="294392"/>
                  </a:lnTo>
                  <a:lnTo>
                    <a:pt x="135193" y="291511"/>
                  </a:lnTo>
                  <a:lnTo>
                    <a:pt x="130133" y="288638"/>
                  </a:lnTo>
                  <a:lnTo>
                    <a:pt x="119430" y="282906"/>
                  </a:lnTo>
                  <a:lnTo>
                    <a:pt x="113909" y="280044"/>
                  </a:lnTo>
                  <a:lnTo>
                    <a:pt x="108323" y="276231"/>
                  </a:lnTo>
                  <a:lnTo>
                    <a:pt x="102694" y="271784"/>
                  </a:lnTo>
                  <a:lnTo>
                    <a:pt x="97037" y="266914"/>
                  </a:lnTo>
                  <a:lnTo>
                    <a:pt x="92313" y="262715"/>
                  </a:lnTo>
                  <a:lnTo>
                    <a:pt x="84523" y="255510"/>
                  </a:lnTo>
                  <a:lnTo>
                    <a:pt x="80160" y="252255"/>
                  </a:lnTo>
                  <a:lnTo>
                    <a:pt x="75346" y="249132"/>
                  </a:lnTo>
                  <a:lnTo>
                    <a:pt x="70233" y="246098"/>
                  </a:lnTo>
                  <a:lnTo>
                    <a:pt x="65871" y="243123"/>
                  </a:lnTo>
                  <a:lnTo>
                    <a:pt x="58484" y="237277"/>
                  </a:lnTo>
                  <a:lnTo>
                    <a:pt x="52026" y="231504"/>
                  </a:lnTo>
                  <a:lnTo>
                    <a:pt x="45981" y="225763"/>
                  </a:lnTo>
                  <a:lnTo>
                    <a:pt x="40119" y="220036"/>
                  </a:lnTo>
                  <a:lnTo>
                    <a:pt x="37222" y="218128"/>
                  </a:lnTo>
                  <a:lnTo>
                    <a:pt x="31464" y="216008"/>
                  </a:lnTo>
                  <a:lnTo>
                    <a:pt x="25730" y="212526"/>
                  </a:lnTo>
                  <a:lnTo>
                    <a:pt x="22867" y="210264"/>
                  </a:lnTo>
                  <a:lnTo>
                    <a:pt x="17146" y="202670"/>
                  </a:lnTo>
                  <a:lnTo>
                    <a:pt x="14287" y="197979"/>
                  </a:lnTo>
                  <a:lnTo>
                    <a:pt x="11428" y="194850"/>
                  </a:lnTo>
                  <a:lnTo>
                    <a:pt x="8570" y="192765"/>
                  </a:lnTo>
                  <a:lnTo>
                    <a:pt x="5712" y="191375"/>
                  </a:lnTo>
                  <a:lnTo>
                    <a:pt x="3807" y="189496"/>
                  </a:lnTo>
                  <a:lnTo>
                    <a:pt x="2537" y="187290"/>
                  </a:lnTo>
                  <a:lnTo>
                    <a:pt x="1126" y="182300"/>
                  </a:lnTo>
                  <a:lnTo>
                    <a:pt x="220" y="171335"/>
                  </a:lnTo>
                  <a:lnTo>
                    <a:pt x="41" y="159997"/>
                  </a:lnTo>
                  <a:lnTo>
                    <a:pt x="0" y="142873"/>
                  </a:lnTo>
                  <a:lnTo>
                    <a:pt x="951" y="140016"/>
                  </a:lnTo>
                  <a:lnTo>
                    <a:pt x="4549" y="134301"/>
                  </a:lnTo>
                  <a:lnTo>
                    <a:pt x="11928" y="125729"/>
                  </a:lnTo>
                  <a:lnTo>
                    <a:pt x="17365" y="120014"/>
                  </a:lnTo>
                  <a:lnTo>
                    <a:pt x="33167" y="104034"/>
                  </a:lnTo>
                  <a:lnTo>
                    <a:pt x="37350" y="98883"/>
                  </a:lnTo>
                  <a:lnTo>
                    <a:pt x="44539" y="88080"/>
                  </a:lnTo>
                  <a:lnTo>
                    <a:pt x="48741" y="83485"/>
                  </a:lnTo>
                  <a:lnTo>
                    <a:pt x="53448" y="79469"/>
                  </a:lnTo>
                  <a:lnTo>
                    <a:pt x="58491" y="75839"/>
                  </a:lnTo>
                  <a:lnTo>
                    <a:pt x="63758" y="71514"/>
                  </a:lnTo>
                  <a:lnTo>
                    <a:pt x="69174" y="66726"/>
                  </a:lnTo>
                  <a:lnTo>
                    <a:pt x="79320" y="57278"/>
                  </a:lnTo>
                  <a:lnTo>
                    <a:pt x="91339" y="45652"/>
                  </a:lnTo>
                  <a:lnTo>
                    <a:pt x="101235" y="35847"/>
                  </a:lnTo>
                  <a:lnTo>
                    <a:pt x="106542" y="31518"/>
                  </a:lnTo>
                  <a:lnTo>
                    <a:pt x="111984" y="27679"/>
                  </a:lnTo>
                  <a:lnTo>
                    <a:pt x="117517" y="24168"/>
                  </a:lnTo>
                  <a:lnTo>
                    <a:pt x="122159" y="20874"/>
                  </a:lnTo>
                  <a:lnTo>
                    <a:pt x="126205" y="17726"/>
                  </a:lnTo>
                  <a:lnTo>
                    <a:pt x="129856" y="14675"/>
                  </a:lnTo>
                  <a:lnTo>
                    <a:pt x="134195" y="11688"/>
                  </a:lnTo>
                  <a:lnTo>
                    <a:pt x="138992" y="8744"/>
                  </a:lnTo>
                  <a:lnTo>
                    <a:pt x="144095" y="5829"/>
                  </a:lnTo>
                  <a:lnTo>
                    <a:pt x="148449" y="3886"/>
                  </a:lnTo>
                  <a:lnTo>
                    <a:pt x="155828" y="1727"/>
                  </a:lnTo>
                  <a:lnTo>
                    <a:pt x="162435" y="341"/>
                  </a:lnTo>
                  <a:lnTo>
                    <a:pt x="169385" y="67"/>
                  </a:lnTo>
                  <a:lnTo>
                    <a:pt x="17144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351"/>
            <p:cNvSpPr/>
            <p:nvPr/>
          </p:nvSpPr>
          <p:spPr>
            <a:xfrm>
              <a:off x="7332344" y="2263171"/>
              <a:ext cx="239913" cy="179595"/>
            </a:xfrm>
            <a:custGeom>
              <a:avLst/>
              <a:gdLst/>
              <a:ahLst/>
              <a:cxnLst/>
              <a:rect l="0" t="0" r="0" b="0"/>
              <a:pathLst>
                <a:path w="239913" h="179595">
                  <a:moveTo>
                    <a:pt x="0" y="25686"/>
                  </a:moveTo>
                  <a:lnTo>
                    <a:pt x="16784" y="25686"/>
                  </a:lnTo>
                  <a:lnTo>
                    <a:pt x="21590" y="21135"/>
                  </a:lnTo>
                  <a:lnTo>
                    <a:pt x="23918" y="19795"/>
                  </a:lnTo>
                  <a:lnTo>
                    <a:pt x="29046" y="18305"/>
                  </a:lnTo>
                  <a:lnTo>
                    <a:pt x="34500" y="15103"/>
                  </a:lnTo>
                  <a:lnTo>
                    <a:pt x="37288" y="12916"/>
                  </a:lnTo>
                  <a:lnTo>
                    <a:pt x="42925" y="10485"/>
                  </a:lnTo>
                  <a:lnTo>
                    <a:pt x="48606" y="9405"/>
                  </a:lnTo>
                  <a:lnTo>
                    <a:pt x="54305" y="8925"/>
                  </a:lnTo>
                  <a:lnTo>
                    <a:pt x="57159" y="7845"/>
                  </a:lnTo>
                  <a:lnTo>
                    <a:pt x="62869" y="4104"/>
                  </a:lnTo>
                  <a:lnTo>
                    <a:pt x="68582" y="1807"/>
                  </a:lnTo>
                  <a:lnTo>
                    <a:pt x="74296" y="785"/>
                  </a:lnTo>
                  <a:lnTo>
                    <a:pt x="80012" y="332"/>
                  </a:lnTo>
                  <a:lnTo>
                    <a:pt x="88266" y="130"/>
                  </a:lnTo>
                  <a:lnTo>
                    <a:pt x="99986" y="0"/>
                  </a:lnTo>
                  <a:lnTo>
                    <a:pt x="101900" y="942"/>
                  </a:lnTo>
                  <a:lnTo>
                    <a:pt x="109145" y="5866"/>
                  </a:lnTo>
                  <a:lnTo>
                    <a:pt x="116371" y="7749"/>
                  </a:lnTo>
                  <a:lnTo>
                    <a:pt x="118395" y="8189"/>
                  </a:lnTo>
                  <a:lnTo>
                    <a:pt x="124086" y="12988"/>
                  </a:lnTo>
                  <a:lnTo>
                    <a:pt x="125587" y="15315"/>
                  </a:lnTo>
                  <a:lnTo>
                    <a:pt x="127254" y="20442"/>
                  </a:lnTo>
                  <a:lnTo>
                    <a:pt x="127995" y="25895"/>
                  </a:lnTo>
                  <a:lnTo>
                    <a:pt x="128325" y="31494"/>
                  </a:lnTo>
                  <a:lnTo>
                    <a:pt x="128471" y="37157"/>
                  </a:lnTo>
                  <a:lnTo>
                    <a:pt x="127558" y="40001"/>
                  </a:lnTo>
                  <a:lnTo>
                    <a:pt x="125996" y="42849"/>
                  </a:lnTo>
                  <a:lnTo>
                    <a:pt x="124003" y="45701"/>
                  </a:lnTo>
                  <a:lnTo>
                    <a:pt x="122673" y="48554"/>
                  </a:lnTo>
                  <a:lnTo>
                    <a:pt x="121787" y="51409"/>
                  </a:lnTo>
                  <a:lnTo>
                    <a:pt x="121197" y="54265"/>
                  </a:lnTo>
                  <a:lnTo>
                    <a:pt x="120803" y="57121"/>
                  </a:lnTo>
                  <a:lnTo>
                    <a:pt x="120541" y="59978"/>
                  </a:lnTo>
                  <a:lnTo>
                    <a:pt x="120366" y="62835"/>
                  </a:lnTo>
                  <a:lnTo>
                    <a:pt x="119297" y="65692"/>
                  </a:lnTo>
                  <a:lnTo>
                    <a:pt x="117631" y="68549"/>
                  </a:lnTo>
                  <a:lnTo>
                    <a:pt x="112665" y="75428"/>
                  </a:lnTo>
                  <a:lnTo>
                    <a:pt x="111986" y="78909"/>
                  </a:lnTo>
                  <a:lnTo>
                    <a:pt x="111447" y="85641"/>
                  </a:lnTo>
                  <a:lnTo>
                    <a:pt x="111444" y="85687"/>
                  </a:lnTo>
                  <a:lnTo>
                    <a:pt x="111444" y="85689"/>
                  </a:lnTo>
                  <a:lnTo>
                    <a:pt x="111443" y="85693"/>
                  </a:lnTo>
                  <a:lnTo>
                    <a:pt x="123375" y="73762"/>
                  </a:lnTo>
                  <a:lnTo>
                    <a:pt x="126065" y="72024"/>
                  </a:lnTo>
                  <a:lnTo>
                    <a:pt x="131594" y="70093"/>
                  </a:lnTo>
                  <a:lnTo>
                    <a:pt x="135355" y="68626"/>
                  </a:lnTo>
                  <a:lnTo>
                    <a:pt x="139767" y="66695"/>
                  </a:lnTo>
                  <a:lnTo>
                    <a:pt x="144613" y="64455"/>
                  </a:lnTo>
                  <a:lnTo>
                    <a:pt x="148797" y="62962"/>
                  </a:lnTo>
                  <a:lnTo>
                    <a:pt x="155985" y="61303"/>
                  </a:lnTo>
                  <a:lnTo>
                    <a:pt x="162355" y="60566"/>
                  </a:lnTo>
                  <a:lnTo>
                    <a:pt x="168360" y="60238"/>
                  </a:lnTo>
                  <a:lnTo>
                    <a:pt x="174205" y="60093"/>
                  </a:lnTo>
                  <a:lnTo>
                    <a:pt x="194274" y="59986"/>
                  </a:lnTo>
                  <a:lnTo>
                    <a:pt x="200962" y="62521"/>
                  </a:lnTo>
                  <a:lnTo>
                    <a:pt x="205412" y="64530"/>
                  </a:lnTo>
                  <a:lnTo>
                    <a:pt x="212897" y="66762"/>
                  </a:lnTo>
                  <a:lnTo>
                    <a:pt x="216227" y="67358"/>
                  </a:lnTo>
                  <a:lnTo>
                    <a:pt x="222466" y="70559"/>
                  </a:lnTo>
                  <a:lnTo>
                    <a:pt x="225463" y="72747"/>
                  </a:lnTo>
                  <a:lnTo>
                    <a:pt x="227461" y="75157"/>
                  </a:lnTo>
                  <a:lnTo>
                    <a:pt x="228794" y="77717"/>
                  </a:lnTo>
                  <a:lnTo>
                    <a:pt x="229682" y="80376"/>
                  </a:lnTo>
                  <a:lnTo>
                    <a:pt x="233208" y="85870"/>
                  </a:lnTo>
                  <a:lnTo>
                    <a:pt x="235483" y="88669"/>
                  </a:lnTo>
                  <a:lnTo>
                    <a:pt x="236998" y="91487"/>
                  </a:lnTo>
                  <a:lnTo>
                    <a:pt x="238010" y="94318"/>
                  </a:lnTo>
                  <a:lnTo>
                    <a:pt x="238683" y="97158"/>
                  </a:lnTo>
                  <a:lnTo>
                    <a:pt x="239132" y="100004"/>
                  </a:lnTo>
                  <a:lnTo>
                    <a:pt x="239432" y="102854"/>
                  </a:lnTo>
                  <a:lnTo>
                    <a:pt x="239631" y="105706"/>
                  </a:lnTo>
                  <a:lnTo>
                    <a:pt x="239764" y="108560"/>
                  </a:lnTo>
                  <a:lnTo>
                    <a:pt x="239912" y="114272"/>
                  </a:lnTo>
                  <a:lnTo>
                    <a:pt x="239000" y="118081"/>
                  </a:lnTo>
                  <a:lnTo>
                    <a:pt x="237438" y="122525"/>
                  </a:lnTo>
                  <a:lnTo>
                    <a:pt x="235445" y="127393"/>
                  </a:lnTo>
                  <a:lnTo>
                    <a:pt x="233163" y="131590"/>
                  </a:lnTo>
                  <a:lnTo>
                    <a:pt x="230690" y="135342"/>
                  </a:lnTo>
                  <a:lnTo>
                    <a:pt x="228089" y="138795"/>
                  </a:lnTo>
                  <a:lnTo>
                    <a:pt x="225402" y="142050"/>
                  </a:lnTo>
                  <a:lnTo>
                    <a:pt x="222658" y="145172"/>
                  </a:lnTo>
                  <a:lnTo>
                    <a:pt x="217069" y="151181"/>
                  </a:lnTo>
                  <a:lnTo>
                    <a:pt x="205721" y="162799"/>
                  </a:lnTo>
                  <a:lnTo>
                    <a:pt x="202870" y="165672"/>
                  </a:lnTo>
                  <a:lnTo>
                    <a:pt x="200017" y="167588"/>
                  </a:lnTo>
                  <a:lnTo>
                    <a:pt x="194307" y="169716"/>
                  </a:lnTo>
                  <a:lnTo>
                    <a:pt x="188594" y="173202"/>
                  </a:lnTo>
                  <a:lnTo>
                    <a:pt x="185737" y="175465"/>
                  </a:lnTo>
                  <a:lnTo>
                    <a:pt x="182880" y="176974"/>
                  </a:lnTo>
                  <a:lnTo>
                    <a:pt x="177165" y="178650"/>
                  </a:lnTo>
                  <a:lnTo>
                    <a:pt x="171450" y="179395"/>
                  </a:lnTo>
                  <a:lnTo>
                    <a:pt x="168593" y="179594"/>
                  </a:lnTo>
                  <a:lnTo>
                    <a:pt x="165735" y="178774"/>
                  </a:lnTo>
                  <a:lnTo>
                    <a:pt x="160021" y="175322"/>
                  </a:lnTo>
                  <a:lnTo>
                    <a:pt x="155999" y="172575"/>
                  </a:lnTo>
                  <a:lnTo>
                    <a:pt x="152518" y="171933"/>
                  </a:lnTo>
                  <a:lnTo>
                    <a:pt x="147073" y="171520"/>
                  </a:lnTo>
                  <a:lnTo>
                    <a:pt x="146627" y="170534"/>
                  </a:lnTo>
                  <a:lnTo>
                    <a:pt x="145998" y="165547"/>
                  </a:lnTo>
                  <a:lnTo>
                    <a:pt x="145733" y="1628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0794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5" r="14904"/>
          <a:stretch/>
        </p:blipFill>
        <p:spPr bwMode="auto">
          <a:xfrm>
            <a:off x="3886198" y="685798"/>
            <a:ext cx="5237372" cy="359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30480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6.	Triangle ABC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7.	Circle 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8.	Trapezoid EFGH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9.	Quadrilateral IJKL</a:t>
            </a:r>
            <a:endParaRPr lang="en-US" dirty="0"/>
          </a:p>
        </p:txBody>
      </p:sp>
      <p:sp>
        <p:nvSpPr>
          <p:cNvPr id="4" name="SMARTPenAnnotation211"/>
          <p:cNvSpPr/>
          <p:nvPr/>
        </p:nvSpPr>
        <p:spPr>
          <a:xfrm>
            <a:off x="4331970" y="2177415"/>
            <a:ext cx="1483043" cy="25718"/>
          </a:xfrm>
          <a:custGeom>
            <a:avLst/>
            <a:gdLst/>
            <a:ahLst/>
            <a:cxnLst/>
            <a:rect l="0" t="0" r="0" b="0"/>
            <a:pathLst>
              <a:path w="1483043" h="25718">
                <a:moveTo>
                  <a:pt x="0" y="25717"/>
                </a:moveTo>
                <a:lnTo>
                  <a:pt x="113109" y="25717"/>
                </a:lnTo>
                <a:lnTo>
                  <a:pt x="117316" y="24764"/>
                </a:lnTo>
                <a:lnTo>
                  <a:pt x="122025" y="23177"/>
                </a:lnTo>
                <a:lnTo>
                  <a:pt x="127070" y="21166"/>
                </a:lnTo>
                <a:lnTo>
                  <a:pt x="131386" y="19826"/>
                </a:lnTo>
                <a:lnTo>
                  <a:pt x="135215" y="18932"/>
                </a:lnTo>
                <a:lnTo>
                  <a:pt x="138721" y="18336"/>
                </a:lnTo>
                <a:lnTo>
                  <a:pt x="145156" y="17674"/>
                </a:lnTo>
                <a:lnTo>
                  <a:pt x="190973" y="17149"/>
                </a:lnTo>
                <a:lnTo>
                  <a:pt x="221358" y="17145"/>
                </a:lnTo>
                <a:lnTo>
                  <a:pt x="226629" y="18097"/>
                </a:lnTo>
                <a:lnTo>
                  <a:pt x="232049" y="19685"/>
                </a:lnTo>
                <a:lnTo>
                  <a:pt x="237566" y="21696"/>
                </a:lnTo>
                <a:lnTo>
                  <a:pt x="243150" y="23036"/>
                </a:lnTo>
                <a:lnTo>
                  <a:pt x="248777" y="23930"/>
                </a:lnTo>
                <a:lnTo>
                  <a:pt x="254434" y="24525"/>
                </a:lnTo>
                <a:lnTo>
                  <a:pt x="265799" y="25187"/>
                </a:lnTo>
                <a:lnTo>
                  <a:pt x="271497" y="25364"/>
                </a:lnTo>
                <a:lnTo>
                  <a:pt x="276247" y="24529"/>
                </a:lnTo>
                <a:lnTo>
                  <a:pt x="280367" y="23020"/>
                </a:lnTo>
                <a:lnTo>
                  <a:pt x="284067" y="21062"/>
                </a:lnTo>
                <a:lnTo>
                  <a:pt x="288438" y="19756"/>
                </a:lnTo>
                <a:lnTo>
                  <a:pt x="293256" y="18886"/>
                </a:lnTo>
                <a:lnTo>
                  <a:pt x="298374" y="18305"/>
                </a:lnTo>
                <a:lnTo>
                  <a:pt x="309140" y="17660"/>
                </a:lnTo>
                <a:lnTo>
                  <a:pt x="354350" y="17165"/>
                </a:lnTo>
                <a:lnTo>
                  <a:pt x="382907" y="17147"/>
                </a:lnTo>
                <a:lnTo>
                  <a:pt x="388621" y="16194"/>
                </a:lnTo>
                <a:lnTo>
                  <a:pt x="394336" y="14606"/>
                </a:lnTo>
                <a:lnTo>
                  <a:pt x="400051" y="12594"/>
                </a:lnTo>
                <a:lnTo>
                  <a:pt x="405766" y="11254"/>
                </a:lnTo>
                <a:lnTo>
                  <a:pt x="411480" y="10360"/>
                </a:lnTo>
                <a:lnTo>
                  <a:pt x="417195" y="9764"/>
                </a:lnTo>
                <a:lnTo>
                  <a:pt x="428625" y="9102"/>
                </a:lnTo>
                <a:lnTo>
                  <a:pt x="474344" y="8593"/>
                </a:lnTo>
                <a:lnTo>
                  <a:pt x="571500" y="8572"/>
                </a:lnTo>
                <a:lnTo>
                  <a:pt x="577214" y="7620"/>
                </a:lnTo>
                <a:lnTo>
                  <a:pt x="582930" y="6032"/>
                </a:lnTo>
                <a:lnTo>
                  <a:pt x="588645" y="4021"/>
                </a:lnTo>
                <a:lnTo>
                  <a:pt x="595312" y="2681"/>
                </a:lnTo>
                <a:lnTo>
                  <a:pt x="602615" y="1787"/>
                </a:lnTo>
                <a:lnTo>
                  <a:pt x="616443" y="794"/>
                </a:lnTo>
                <a:lnTo>
                  <a:pt x="658667" y="46"/>
                </a:lnTo>
                <a:lnTo>
                  <a:pt x="734370" y="0"/>
                </a:lnTo>
                <a:lnTo>
                  <a:pt x="740087" y="952"/>
                </a:lnTo>
                <a:lnTo>
                  <a:pt x="745804" y="2540"/>
                </a:lnTo>
                <a:lnTo>
                  <a:pt x="751520" y="4550"/>
                </a:lnTo>
                <a:lnTo>
                  <a:pt x="758188" y="5891"/>
                </a:lnTo>
                <a:lnTo>
                  <a:pt x="765491" y="6785"/>
                </a:lnTo>
                <a:lnTo>
                  <a:pt x="779321" y="7778"/>
                </a:lnTo>
                <a:lnTo>
                  <a:pt x="821545" y="8526"/>
                </a:lnTo>
                <a:lnTo>
                  <a:pt x="880085" y="8571"/>
                </a:lnTo>
                <a:lnTo>
                  <a:pt x="885808" y="9524"/>
                </a:lnTo>
                <a:lnTo>
                  <a:pt x="891528" y="11112"/>
                </a:lnTo>
                <a:lnTo>
                  <a:pt x="897248" y="13123"/>
                </a:lnTo>
                <a:lnTo>
                  <a:pt x="902965" y="14463"/>
                </a:lnTo>
                <a:lnTo>
                  <a:pt x="908681" y="15357"/>
                </a:lnTo>
                <a:lnTo>
                  <a:pt x="914398" y="15953"/>
                </a:lnTo>
                <a:lnTo>
                  <a:pt x="925828" y="16615"/>
                </a:lnTo>
                <a:lnTo>
                  <a:pt x="966905" y="17098"/>
                </a:lnTo>
                <a:lnTo>
                  <a:pt x="1140114" y="17145"/>
                </a:lnTo>
                <a:lnTo>
                  <a:pt x="1144886" y="18097"/>
                </a:lnTo>
                <a:lnTo>
                  <a:pt x="1149972" y="19685"/>
                </a:lnTo>
                <a:lnTo>
                  <a:pt x="1155268" y="21696"/>
                </a:lnTo>
                <a:lnTo>
                  <a:pt x="1160704" y="23036"/>
                </a:lnTo>
                <a:lnTo>
                  <a:pt x="1166232" y="23930"/>
                </a:lnTo>
                <a:lnTo>
                  <a:pt x="1171823" y="24525"/>
                </a:lnTo>
                <a:lnTo>
                  <a:pt x="1183115" y="25187"/>
                </a:lnTo>
                <a:lnTo>
                  <a:pt x="1227776" y="25696"/>
                </a:lnTo>
                <a:lnTo>
                  <a:pt x="1483042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2"/>
          <p:cNvSpPr/>
          <p:nvPr/>
        </p:nvSpPr>
        <p:spPr>
          <a:xfrm>
            <a:off x="5703570" y="994410"/>
            <a:ext cx="111443" cy="1260158"/>
          </a:xfrm>
          <a:custGeom>
            <a:avLst/>
            <a:gdLst/>
            <a:ahLst/>
            <a:cxnLst/>
            <a:rect l="0" t="0" r="0" b="0"/>
            <a:pathLst>
              <a:path w="111443" h="1260158">
                <a:moveTo>
                  <a:pt x="111442" y="1260157"/>
                </a:moveTo>
                <a:lnTo>
                  <a:pt x="111442" y="1214329"/>
                </a:lnTo>
                <a:lnTo>
                  <a:pt x="110490" y="1211507"/>
                </a:lnTo>
                <a:lnTo>
                  <a:pt x="108902" y="1208674"/>
                </a:lnTo>
                <a:lnTo>
                  <a:pt x="106892" y="1205833"/>
                </a:lnTo>
                <a:lnTo>
                  <a:pt x="104657" y="1200135"/>
                </a:lnTo>
                <a:lnTo>
                  <a:pt x="103223" y="1188717"/>
                </a:lnTo>
                <a:lnTo>
                  <a:pt x="102872" y="1151572"/>
                </a:lnTo>
                <a:lnTo>
                  <a:pt x="102870" y="1128712"/>
                </a:lnTo>
                <a:lnTo>
                  <a:pt x="101917" y="1125854"/>
                </a:lnTo>
                <a:lnTo>
                  <a:pt x="100330" y="1122997"/>
                </a:lnTo>
                <a:lnTo>
                  <a:pt x="98319" y="1120140"/>
                </a:lnTo>
                <a:lnTo>
                  <a:pt x="96084" y="1114425"/>
                </a:lnTo>
                <a:lnTo>
                  <a:pt x="95488" y="1111567"/>
                </a:lnTo>
                <a:lnTo>
                  <a:pt x="92287" y="1105852"/>
                </a:lnTo>
                <a:lnTo>
                  <a:pt x="90099" y="1102995"/>
                </a:lnTo>
                <a:lnTo>
                  <a:pt x="87669" y="1097279"/>
                </a:lnTo>
                <a:lnTo>
                  <a:pt x="86301" y="1088707"/>
                </a:lnTo>
                <a:lnTo>
                  <a:pt x="85839" y="1077277"/>
                </a:lnTo>
                <a:lnTo>
                  <a:pt x="84848" y="1075372"/>
                </a:lnTo>
                <a:lnTo>
                  <a:pt x="83235" y="1074102"/>
                </a:lnTo>
                <a:lnTo>
                  <a:pt x="81207" y="1073256"/>
                </a:lnTo>
                <a:lnTo>
                  <a:pt x="79856" y="1070786"/>
                </a:lnTo>
                <a:lnTo>
                  <a:pt x="77953" y="1059161"/>
                </a:lnTo>
                <a:lnTo>
                  <a:pt x="77155" y="1021827"/>
                </a:lnTo>
                <a:lnTo>
                  <a:pt x="77152" y="948587"/>
                </a:lnTo>
                <a:lnTo>
                  <a:pt x="76200" y="945764"/>
                </a:lnTo>
                <a:lnTo>
                  <a:pt x="74612" y="942929"/>
                </a:lnTo>
                <a:lnTo>
                  <a:pt x="72601" y="940087"/>
                </a:lnTo>
                <a:lnTo>
                  <a:pt x="70367" y="934389"/>
                </a:lnTo>
                <a:lnTo>
                  <a:pt x="68684" y="918949"/>
                </a:lnTo>
                <a:lnTo>
                  <a:pt x="68580" y="880100"/>
                </a:lnTo>
                <a:lnTo>
                  <a:pt x="68580" y="682589"/>
                </a:lnTo>
                <a:lnTo>
                  <a:pt x="67627" y="679849"/>
                </a:lnTo>
                <a:lnTo>
                  <a:pt x="66040" y="677070"/>
                </a:lnTo>
                <a:lnTo>
                  <a:pt x="64029" y="674265"/>
                </a:lnTo>
                <a:lnTo>
                  <a:pt x="61794" y="668608"/>
                </a:lnTo>
                <a:lnTo>
                  <a:pt x="60360" y="657215"/>
                </a:lnTo>
                <a:lnTo>
                  <a:pt x="60008" y="620007"/>
                </a:lnTo>
                <a:lnTo>
                  <a:pt x="60007" y="528637"/>
                </a:lnTo>
                <a:lnTo>
                  <a:pt x="59055" y="526732"/>
                </a:lnTo>
                <a:lnTo>
                  <a:pt x="57467" y="525462"/>
                </a:lnTo>
                <a:lnTo>
                  <a:pt x="55457" y="524615"/>
                </a:lnTo>
                <a:lnTo>
                  <a:pt x="54116" y="523098"/>
                </a:lnTo>
                <a:lnTo>
                  <a:pt x="53222" y="521135"/>
                </a:lnTo>
                <a:lnTo>
                  <a:pt x="52229" y="516413"/>
                </a:lnTo>
                <a:lnTo>
                  <a:pt x="51437" y="477199"/>
                </a:lnTo>
                <a:lnTo>
                  <a:pt x="51434" y="400050"/>
                </a:lnTo>
                <a:lnTo>
                  <a:pt x="50482" y="397192"/>
                </a:lnTo>
                <a:lnTo>
                  <a:pt x="48895" y="394334"/>
                </a:lnTo>
                <a:lnTo>
                  <a:pt x="46884" y="391477"/>
                </a:lnTo>
                <a:lnTo>
                  <a:pt x="44649" y="385762"/>
                </a:lnTo>
                <a:lnTo>
                  <a:pt x="43215" y="374332"/>
                </a:lnTo>
                <a:lnTo>
                  <a:pt x="42862" y="337115"/>
                </a:lnTo>
                <a:lnTo>
                  <a:pt x="42862" y="331439"/>
                </a:lnTo>
                <a:lnTo>
                  <a:pt x="41910" y="328591"/>
                </a:lnTo>
                <a:lnTo>
                  <a:pt x="40322" y="325741"/>
                </a:lnTo>
                <a:lnTo>
                  <a:pt x="38312" y="322888"/>
                </a:lnTo>
                <a:lnTo>
                  <a:pt x="36077" y="317178"/>
                </a:lnTo>
                <a:lnTo>
                  <a:pt x="34643" y="305751"/>
                </a:lnTo>
                <a:lnTo>
                  <a:pt x="34292" y="279681"/>
                </a:lnTo>
                <a:lnTo>
                  <a:pt x="33339" y="276942"/>
                </a:lnTo>
                <a:lnTo>
                  <a:pt x="31751" y="274163"/>
                </a:lnTo>
                <a:lnTo>
                  <a:pt x="29740" y="271357"/>
                </a:lnTo>
                <a:lnTo>
                  <a:pt x="27505" y="265701"/>
                </a:lnTo>
                <a:lnTo>
                  <a:pt x="25822" y="250293"/>
                </a:lnTo>
                <a:lnTo>
                  <a:pt x="25726" y="236819"/>
                </a:lnTo>
                <a:lnTo>
                  <a:pt x="24771" y="234079"/>
                </a:lnTo>
                <a:lnTo>
                  <a:pt x="23181" y="231300"/>
                </a:lnTo>
                <a:lnTo>
                  <a:pt x="21169" y="228495"/>
                </a:lnTo>
                <a:lnTo>
                  <a:pt x="18933" y="222838"/>
                </a:lnTo>
                <a:lnTo>
                  <a:pt x="17249" y="207430"/>
                </a:lnTo>
                <a:lnTo>
                  <a:pt x="17145" y="168583"/>
                </a:lnTo>
                <a:lnTo>
                  <a:pt x="17145" y="69910"/>
                </a:lnTo>
                <a:lnTo>
                  <a:pt x="14605" y="66631"/>
                </a:lnTo>
                <a:lnTo>
                  <a:pt x="9763" y="61315"/>
                </a:lnTo>
                <a:lnTo>
                  <a:pt x="9101" y="58049"/>
                </a:lnTo>
                <a:lnTo>
                  <a:pt x="8572" y="18983"/>
                </a:lnTo>
                <a:lnTo>
                  <a:pt x="8572" y="8926"/>
                </a:lnTo>
                <a:lnTo>
                  <a:pt x="6032" y="8729"/>
                </a:lnTo>
                <a:lnTo>
                  <a:pt x="3633" y="8642"/>
                </a:lnTo>
                <a:lnTo>
                  <a:pt x="5742" y="8603"/>
                </a:lnTo>
                <a:lnTo>
                  <a:pt x="5733" y="8593"/>
                </a:lnTo>
                <a:lnTo>
                  <a:pt x="24" y="857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3"/>
          <p:cNvSpPr/>
          <p:nvPr/>
        </p:nvSpPr>
        <p:spPr>
          <a:xfrm>
            <a:off x="4314825" y="977265"/>
            <a:ext cx="1405891" cy="1277303"/>
          </a:xfrm>
          <a:custGeom>
            <a:avLst/>
            <a:gdLst/>
            <a:ahLst/>
            <a:cxnLst/>
            <a:rect l="0" t="0" r="0" b="0"/>
            <a:pathLst>
              <a:path w="1405891" h="1277303">
                <a:moveTo>
                  <a:pt x="60007" y="1277302"/>
                </a:moveTo>
                <a:lnTo>
                  <a:pt x="60007" y="1269921"/>
                </a:lnTo>
                <a:lnTo>
                  <a:pt x="59055" y="1269524"/>
                </a:lnTo>
                <a:lnTo>
                  <a:pt x="55457" y="1269082"/>
                </a:lnTo>
                <a:lnTo>
                  <a:pt x="54116" y="1268012"/>
                </a:lnTo>
                <a:lnTo>
                  <a:pt x="53222" y="1266347"/>
                </a:lnTo>
                <a:lnTo>
                  <a:pt x="52229" y="1261955"/>
                </a:lnTo>
                <a:lnTo>
                  <a:pt x="51444" y="1231570"/>
                </a:lnTo>
                <a:lnTo>
                  <a:pt x="50488" y="1228717"/>
                </a:lnTo>
                <a:lnTo>
                  <a:pt x="45545" y="1220150"/>
                </a:lnTo>
                <a:lnTo>
                  <a:pt x="44055" y="1214436"/>
                </a:lnTo>
                <a:lnTo>
                  <a:pt x="41930" y="1176572"/>
                </a:lnTo>
                <a:lnTo>
                  <a:pt x="36081" y="1159121"/>
                </a:lnTo>
                <a:lnTo>
                  <a:pt x="31907" y="1130978"/>
                </a:lnTo>
                <a:lnTo>
                  <a:pt x="29844" y="1125460"/>
                </a:lnTo>
                <a:lnTo>
                  <a:pt x="29420" y="1119877"/>
                </a:lnTo>
                <a:lnTo>
                  <a:pt x="31471" y="1103869"/>
                </a:lnTo>
                <a:lnTo>
                  <a:pt x="30505" y="1099768"/>
                </a:lnTo>
                <a:lnTo>
                  <a:pt x="28909" y="1096081"/>
                </a:lnTo>
                <a:lnTo>
                  <a:pt x="26663" y="1077239"/>
                </a:lnTo>
                <a:lnTo>
                  <a:pt x="24951" y="1052117"/>
                </a:lnTo>
                <a:lnTo>
                  <a:pt x="18969" y="1028810"/>
                </a:lnTo>
                <a:lnTo>
                  <a:pt x="17305" y="994419"/>
                </a:lnTo>
                <a:lnTo>
                  <a:pt x="17176" y="971552"/>
                </a:lnTo>
                <a:lnTo>
                  <a:pt x="14618" y="960121"/>
                </a:lnTo>
                <a:lnTo>
                  <a:pt x="11259" y="947737"/>
                </a:lnTo>
                <a:lnTo>
                  <a:pt x="8926" y="912734"/>
                </a:lnTo>
                <a:lnTo>
                  <a:pt x="8603" y="877357"/>
                </a:lnTo>
                <a:lnTo>
                  <a:pt x="8573" y="805843"/>
                </a:lnTo>
                <a:lnTo>
                  <a:pt x="1191" y="766753"/>
                </a:lnTo>
                <a:lnTo>
                  <a:pt x="46" y="726911"/>
                </a:lnTo>
                <a:lnTo>
                  <a:pt x="0" y="212681"/>
                </a:lnTo>
                <a:lnTo>
                  <a:pt x="952" y="209414"/>
                </a:lnTo>
                <a:lnTo>
                  <a:pt x="5891" y="199314"/>
                </a:lnTo>
                <a:lnTo>
                  <a:pt x="8219" y="178388"/>
                </a:lnTo>
                <a:lnTo>
                  <a:pt x="8568" y="143206"/>
                </a:lnTo>
                <a:lnTo>
                  <a:pt x="8571" y="117511"/>
                </a:lnTo>
                <a:lnTo>
                  <a:pt x="9524" y="114535"/>
                </a:lnTo>
                <a:lnTo>
                  <a:pt x="14463" y="105797"/>
                </a:lnTo>
                <a:lnTo>
                  <a:pt x="16791" y="96000"/>
                </a:lnTo>
                <a:lnTo>
                  <a:pt x="17144" y="58216"/>
                </a:lnTo>
                <a:lnTo>
                  <a:pt x="17145" y="21200"/>
                </a:lnTo>
                <a:lnTo>
                  <a:pt x="16192" y="19848"/>
                </a:lnTo>
                <a:lnTo>
                  <a:pt x="14605" y="18947"/>
                </a:lnTo>
                <a:lnTo>
                  <a:pt x="8925" y="17250"/>
                </a:lnTo>
                <a:lnTo>
                  <a:pt x="8572" y="1192"/>
                </a:lnTo>
                <a:lnTo>
                  <a:pt x="7620" y="794"/>
                </a:lnTo>
                <a:lnTo>
                  <a:pt x="3633" y="235"/>
                </a:lnTo>
                <a:lnTo>
                  <a:pt x="20503" y="0"/>
                </a:lnTo>
                <a:lnTo>
                  <a:pt x="22241" y="952"/>
                </a:lnTo>
                <a:lnTo>
                  <a:pt x="23400" y="2540"/>
                </a:lnTo>
                <a:lnTo>
                  <a:pt x="24172" y="4550"/>
                </a:lnTo>
                <a:lnTo>
                  <a:pt x="25639" y="5891"/>
                </a:lnTo>
                <a:lnTo>
                  <a:pt x="27571" y="6785"/>
                </a:lnTo>
                <a:lnTo>
                  <a:pt x="32256" y="7778"/>
                </a:lnTo>
                <a:lnTo>
                  <a:pt x="74296" y="8570"/>
                </a:lnTo>
                <a:lnTo>
                  <a:pt x="155835" y="8572"/>
                </a:lnTo>
                <a:lnTo>
                  <a:pt x="159134" y="9525"/>
                </a:lnTo>
                <a:lnTo>
                  <a:pt x="169282" y="14463"/>
                </a:lnTo>
                <a:lnTo>
                  <a:pt x="190226" y="16791"/>
                </a:lnTo>
                <a:lnTo>
                  <a:pt x="230944" y="17124"/>
                </a:lnTo>
                <a:lnTo>
                  <a:pt x="544581" y="17145"/>
                </a:lnTo>
                <a:lnTo>
                  <a:pt x="556678" y="19685"/>
                </a:lnTo>
                <a:lnTo>
                  <a:pt x="569357" y="23036"/>
                </a:lnTo>
                <a:lnTo>
                  <a:pt x="610689" y="25482"/>
                </a:lnTo>
                <a:lnTo>
                  <a:pt x="794024" y="25717"/>
                </a:lnTo>
                <a:lnTo>
                  <a:pt x="805654" y="23177"/>
                </a:lnTo>
                <a:lnTo>
                  <a:pt x="818126" y="19826"/>
                </a:lnTo>
                <a:lnTo>
                  <a:pt x="859306" y="17380"/>
                </a:lnTo>
                <a:lnTo>
                  <a:pt x="140589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4"/>
          <p:cNvSpPr/>
          <p:nvPr/>
        </p:nvSpPr>
        <p:spPr>
          <a:xfrm>
            <a:off x="5969317" y="1200159"/>
            <a:ext cx="231459" cy="222759"/>
          </a:xfrm>
          <a:custGeom>
            <a:avLst/>
            <a:gdLst/>
            <a:ahLst/>
            <a:cxnLst/>
            <a:rect l="0" t="0" r="0" b="0"/>
            <a:pathLst>
              <a:path w="231459" h="222759">
                <a:moveTo>
                  <a:pt x="0" y="42853"/>
                </a:moveTo>
                <a:lnTo>
                  <a:pt x="0" y="29761"/>
                </a:lnTo>
                <a:lnTo>
                  <a:pt x="953" y="28410"/>
                </a:lnTo>
                <a:lnTo>
                  <a:pt x="2540" y="27509"/>
                </a:lnTo>
                <a:lnTo>
                  <a:pt x="4551" y="26909"/>
                </a:lnTo>
                <a:lnTo>
                  <a:pt x="5891" y="25556"/>
                </a:lnTo>
                <a:lnTo>
                  <a:pt x="6785" y="23702"/>
                </a:lnTo>
                <a:lnTo>
                  <a:pt x="7381" y="21513"/>
                </a:lnTo>
                <a:lnTo>
                  <a:pt x="8730" y="20054"/>
                </a:lnTo>
                <a:lnTo>
                  <a:pt x="10583" y="19081"/>
                </a:lnTo>
                <a:lnTo>
                  <a:pt x="12770" y="18433"/>
                </a:lnTo>
                <a:lnTo>
                  <a:pt x="17741" y="15172"/>
                </a:lnTo>
                <a:lnTo>
                  <a:pt x="24142" y="9869"/>
                </a:lnTo>
                <a:lnTo>
                  <a:pt x="30097" y="9143"/>
                </a:lnTo>
                <a:lnTo>
                  <a:pt x="38141" y="8821"/>
                </a:lnTo>
                <a:lnTo>
                  <a:pt x="44892" y="8678"/>
                </a:lnTo>
                <a:lnTo>
                  <a:pt x="47073" y="7687"/>
                </a:lnTo>
                <a:lnTo>
                  <a:pt x="48527" y="6074"/>
                </a:lnTo>
                <a:lnTo>
                  <a:pt x="49497" y="4046"/>
                </a:lnTo>
                <a:lnTo>
                  <a:pt x="51095" y="2694"/>
                </a:lnTo>
                <a:lnTo>
                  <a:pt x="53113" y="1793"/>
                </a:lnTo>
                <a:lnTo>
                  <a:pt x="57896" y="792"/>
                </a:lnTo>
                <a:lnTo>
                  <a:pt x="63196" y="347"/>
                </a:lnTo>
                <a:lnTo>
                  <a:pt x="68728" y="149"/>
                </a:lnTo>
                <a:lnTo>
                  <a:pt x="80039" y="22"/>
                </a:lnTo>
                <a:lnTo>
                  <a:pt x="88591" y="0"/>
                </a:lnTo>
                <a:lnTo>
                  <a:pt x="91446" y="949"/>
                </a:lnTo>
                <a:lnTo>
                  <a:pt x="97158" y="4544"/>
                </a:lnTo>
                <a:lnTo>
                  <a:pt x="102871" y="6777"/>
                </a:lnTo>
                <a:lnTo>
                  <a:pt x="105728" y="7372"/>
                </a:lnTo>
                <a:lnTo>
                  <a:pt x="111443" y="10574"/>
                </a:lnTo>
                <a:lnTo>
                  <a:pt x="114300" y="12761"/>
                </a:lnTo>
                <a:lnTo>
                  <a:pt x="120015" y="15191"/>
                </a:lnTo>
                <a:lnTo>
                  <a:pt x="122872" y="15839"/>
                </a:lnTo>
                <a:lnTo>
                  <a:pt x="128587" y="19099"/>
                </a:lnTo>
                <a:lnTo>
                  <a:pt x="131445" y="21302"/>
                </a:lnTo>
                <a:lnTo>
                  <a:pt x="133350" y="23723"/>
                </a:lnTo>
                <a:lnTo>
                  <a:pt x="134620" y="26290"/>
                </a:lnTo>
                <a:lnTo>
                  <a:pt x="135467" y="28953"/>
                </a:lnTo>
                <a:lnTo>
                  <a:pt x="138947" y="34453"/>
                </a:lnTo>
                <a:lnTo>
                  <a:pt x="141209" y="37253"/>
                </a:lnTo>
                <a:lnTo>
                  <a:pt x="142717" y="40072"/>
                </a:lnTo>
                <a:lnTo>
                  <a:pt x="144392" y="45745"/>
                </a:lnTo>
                <a:lnTo>
                  <a:pt x="144839" y="49543"/>
                </a:lnTo>
                <a:lnTo>
                  <a:pt x="145137" y="53981"/>
                </a:lnTo>
                <a:lnTo>
                  <a:pt x="145468" y="63039"/>
                </a:lnTo>
                <a:lnTo>
                  <a:pt x="145654" y="73493"/>
                </a:lnTo>
                <a:lnTo>
                  <a:pt x="145733" y="131404"/>
                </a:lnTo>
                <a:lnTo>
                  <a:pt x="144780" y="135224"/>
                </a:lnTo>
                <a:lnTo>
                  <a:pt x="143193" y="139676"/>
                </a:lnTo>
                <a:lnTo>
                  <a:pt x="141182" y="144549"/>
                </a:lnTo>
                <a:lnTo>
                  <a:pt x="138889" y="148751"/>
                </a:lnTo>
                <a:lnTo>
                  <a:pt x="136407" y="152504"/>
                </a:lnTo>
                <a:lnTo>
                  <a:pt x="133801" y="155959"/>
                </a:lnTo>
                <a:lnTo>
                  <a:pt x="130905" y="162337"/>
                </a:lnTo>
                <a:lnTo>
                  <a:pt x="130132" y="165372"/>
                </a:lnTo>
                <a:lnTo>
                  <a:pt x="126734" y="171283"/>
                </a:lnTo>
                <a:lnTo>
                  <a:pt x="122049" y="177086"/>
                </a:lnTo>
                <a:lnTo>
                  <a:pt x="116791" y="182840"/>
                </a:lnTo>
                <a:lnTo>
                  <a:pt x="108476" y="191434"/>
                </a:lnTo>
                <a:lnTo>
                  <a:pt x="99980" y="200013"/>
                </a:lnTo>
                <a:lnTo>
                  <a:pt x="98086" y="202871"/>
                </a:lnTo>
                <a:lnTo>
                  <a:pt x="95981" y="208587"/>
                </a:lnTo>
                <a:lnTo>
                  <a:pt x="94467" y="210492"/>
                </a:lnTo>
                <a:lnTo>
                  <a:pt x="92506" y="211763"/>
                </a:lnTo>
                <a:lnTo>
                  <a:pt x="90246" y="212609"/>
                </a:lnTo>
                <a:lnTo>
                  <a:pt x="88739" y="214127"/>
                </a:lnTo>
                <a:lnTo>
                  <a:pt x="87734" y="216090"/>
                </a:lnTo>
                <a:lnTo>
                  <a:pt x="87064" y="218352"/>
                </a:lnTo>
                <a:lnTo>
                  <a:pt x="85665" y="219860"/>
                </a:lnTo>
                <a:lnTo>
                  <a:pt x="83780" y="220865"/>
                </a:lnTo>
                <a:lnTo>
                  <a:pt x="78462" y="222478"/>
                </a:lnTo>
                <a:lnTo>
                  <a:pt x="72990" y="222758"/>
                </a:lnTo>
                <a:lnTo>
                  <a:pt x="71520" y="221845"/>
                </a:lnTo>
                <a:lnTo>
                  <a:pt x="70540" y="220283"/>
                </a:lnTo>
                <a:lnTo>
                  <a:pt x="68967" y="215484"/>
                </a:lnTo>
                <a:lnTo>
                  <a:pt x="67886" y="215090"/>
                </a:lnTo>
                <a:lnTo>
                  <a:pt x="61233" y="214407"/>
                </a:lnTo>
                <a:lnTo>
                  <a:pt x="55820" y="209783"/>
                </a:lnTo>
                <a:lnTo>
                  <a:pt x="54358" y="207480"/>
                </a:lnTo>
                <a:lnTo>
                  <a:pt x="52734" y="202380"/>
                </a:lnTo>
                <a:lnTo>
                  <a:pt x="51349" y="200640"/>
                </a:lnTo>
                <a:lnTo>
                  <a:pt x="49472" y="199479"/>
                </a:lnTo>
                <a:lnTo>
                  <a:pt x="47269" y="198705"/>
                </a:lnTo>
                <a:lnTo>
                  <a:pt x="42281" y="195306"/>
                </a:lnTo>
                <a:lnTo>
                  <a:pt x="35869" y="189913"/>
                </a:lnTo>
                <a:lnTo>
                  <a:pt x="28710" y="182956"/>
                </a:lnTo>
                <a:lnTo>
                  <a:pt x="27047" y="181321"/>
                </a:lnTo>
                <a:lnTo>
                  <a:pt x="26605" y="179933"/>
                </a:lnTo>
                <a:lnTo>
                  <a:pt x="25893" y="173400"/>
                </a:lnTo>
                <a:lnTo>
                  <a:pt x="25728" y="167004"/>
                </a:lnTo>
                <a:lnTo>
                  <a:pt x="25719" y="158680"/>
                </a:lnTo>
                <a:lnTo>
                  <a:pt x="26671" y="157219"/>
                </a:lnTo>
                <a:lnTo>
                  <a:pt x="28258" y="156244"/>
                </a:lnTo>
                <a:lnTo>
                  <a:pt x="33514" y="154209"/>
                </a:lnTo>
                <a:lnTo>
                  <a:pt x="42200" y="150130"/>
                </a:lnTo>
                <a:lnTo>
                  <a:pt x="46231" y="148661"/>
                </a:lnTo>
                <a:lnTo>
                  <a:pt x="53250" y="147029"/>
                </a:lnTo>
                <a:lnTo>
                  <a:pt x="59544" y="143763"/>
                </a:lnTo>
                <a:lnTo>
                  <a:pt x="62556" y="141559"/>
                </a:lnTo>
                <a:lnTo>
                  <a:pt x="66469" y="140090"/>
                </a:lnTo>
                <a:lnTo>
                  <a:pt x="70983" y="139110"/>
                </a:lnTo>
                <a:lnTo>
                  <a:pt x="75897" y="138457"/>
                </a:lnTo>
                <a:lnTo>
                  <a:pt x="80125" y="138021"/>
                </a:lnTo>
                <a:lnTo>
                  <a:pt x="83897" y="137731"/>
                </a:lnTo>
                <a:lnTo>
                  <a:pt x="87364" y="137538"/>
                </a:lnTo>
                <a:lnTo>
                  <a:pt x="91580" y="136456"/>
                </a:lnTo>
                <a:lnTo>
                  <a:pt x="96296" y="134783"/>
                </a:lnTo>
                <a:lnTo>
                  <a:pt x="101345" y="132714"/>
                </a:lnTo>
                <a:lnTo>
                  <a:pt x="105664" y="132288"/>
                </a:lnTo>
                <a:lnTo>
                  <a:pt x="109494" y="132956"/>
                </a:lnTo>
                <a:lnTo>
                  <a:pt x="113002" y="134354"/>
                </a:lnTo>
                <a:lnTo>
                  <a:pt x="117245" y="135286"/>
                </a:lnTo>
                <a:lnTo>
                  <a:pt x="121978" y="135908"/>
                </a:lnTo>
                <a:lnTo>
                  <a:pt x="127039" y="136322"/>
                </a:lnTo>
                <a:lnTo>
                  <a:pt x="131365" y="136598"/>
                </a:lnTo>
                <a:lnTo>
                  <a:pt x="138712" y="136905"/>
                </a:lnTo>
                <a:lnTo>
                  <a:pt x="148203" y="137078"/>
                </a:lnTo>
                <a:lnTo>
                  <a:pt x="152142" y="138055"/>
                </a:lnTo>
                <a:lnTo>
                  <a:pt x="156673" y="139658"/>
                </a:lnTo>
                <a:lnTo>
                  <a:pt x="161599" y="141680"/>
                </a:lnTo>
                <a:lnTo>
                  <a:pt x="165835" y="143980"/>
                </a:lnTo>
                <a:lnTo>
                  <a:pt x="169612" y="146466"/>
                </a:lnTo>
                <a:lnTo>
                  <a:pt x="173082" y="149076"/>
                </a:lnTo>
                <a:lnTo>
                  <a:pt x="179478" y="151976"/>
                </a:lnTo>
                <a:lnTo>
                  <a:pt x="182517" y="152749"/>
                </a:lnTo>
                <a:lnTo>
                  <a:pt x="188434" y="156148"/>
                </a:lnTo>
                <a:lnTo>
                  <a:pt x="194238" y="160834"/>
                </a:lnTo>
                <a:lnTo>
                  <a:pt x="199993" y="166092"/>
                </a:lnTo>
                <a:lnTo>
                  <a:pt x="208588" y="174406"/>
                </a:lnTo>
                <a:lnTo>
                  <a:pt x="210496" y="177228"/>
                </a:lnTo>
                <a:lnTo>
                  <a:pt x="212617" y="182903"/>
                </a:lnTo>
                <a:lnTo>
                  <a:pt x="214135" y="184797"/>
                </a:lnTo>
                <a:lnTo>
                  <a:pt x="216099" y="186060"/>
                </a:lnTo>
                <a:lnTo>
                  <a:pt x="220821" y="187463"/>
                </a:lnTo>
                <a:lnTo>
                  <a:pt x="226095" y="188087"/>
                </a:lnTo>
                <a:lnTo>
                  <a:pt x="227883" y="189205"/>
                </a:lnTo>
                <a:lnTo>
                  <a:pt x="229074" y="190904"/>
                </a:lnTo>
                <a:lnTo>
                  <a:pt x="231458" y="1971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5"/>
          <p:cNvSpPr/>
          <p:nvPr/>
        </p:nvSpPr>
        <p:spPr>
          <a:xfrm>
            <a:off x="6260782" y="1192771"/>
            <a:ext cx="184698" cy="187392"/>
          </a:xfrm>
          <a:custGeom>
            <a:avLst/>
            <a:gdLst/>
            <a:ahLst/>
            <a:cxnLst/>
            <a:rect l="0" t="0" r="0" b="0"/>
            <a:pathLst>
              <a:path w="184698" h="187392">
                <a:moveTo>
                  <a:pt x="25718" y="33096"/>
                </a:moveTo>
                <a:lnTo>
                  <a:pt x="25718" y="24526"/>
                </a:lnTo>
                <a:lnTo>
                  <a:pt x="17498" y="32743"/>
                </a:lnTo>
                <a:lnTo>
                  <a:pt x="17250" y="37542"/>
                </a:lnTo>
                <a:lnTo>
                  <a:pt x="16262" y="39870"/>
                </a:lnTo>
                <a:lnTo>
                  <a:pt x="12625" y="44997"/>
                </a:lnTo>
                <a:lnTo>
                  <a:pt x="11275" y="47697"/>
                </a:lnTo>
                <a:lnTo>
                  <a:pt x="9773" y="53238"/>
                </a:lnTo>
                <a:lnTo>
                  <a:pt x="8928" y="57162"/>
                </a:lnTo>
                <a:lnTo>
                  <a:pt x="4127" y="62875"/>
                </a:lnTo>
                <a:lnTo>
                  <a:pt x="2751" y="65331"/>
                </a:lnTo>
                <a:lnTo>
                  <a:pt x="1223" y="70600"/>
                </a:lnTo>
                <a:lnTo>
                  <a:pt x="543" y="76117"/>
                </a:lnTo>
                <a:lnTo>
                  <a:pt x="242" y="81744"/>
                </a:lnTo>
                <a:lnTo>
                  <a:pt x="32" y="91419"/>
                </a:lnTo>
                <a:lnTo>
                  <a:pt x="0" y="121710"/>
                </a:lnTo>
                <a:lnTo>
                  <a:pt x="953" y="124557"/>
                </a:lnTo>
                <a:lnTo>
                  <a:pt x="4551" y="130260"/>
                </a:lnTo>
                <a:lnTo>
                  <a:pt x="6785" y="135970"/>
                </a:lnTo>
                <a:lnTo>
                  <a:pt x="7778" y="141683"/>
                </a:lnTo>
                <a:lnTo>
                  <a:pt x="8219" y="147397"/>
                </a:lnTo>
                <a:lnTo>
                  <a:pt x="9290" y="150254"/>
                </a:lnTo>
                <a:lnTo>
                  <a:pt x="13019" y="155969"/>
                </a:lnTo>
                <a:lnTo>
                  <a:pt x="15311" y="161684"/>
                </a:lnTo>
                <a:lnTo>
                  <a:pt x="16783" y="168563"/>
                </a:lnTo>
                <a:lnTo>
                  <a:pt x="21589" y="174305"/>
                </a:lnTo>
                <a:lnTo>
                  <a:pt x="25855" y="178888"/>
                </a:lnTo>
                <a:lnTo>
                  <a:pt x="29906" y="182982"/>
                </a:lnTo>
                <a:lnTo>
                  <a:pt x="32319" y="184455"/>
                </a:lnTo>
                <a:lnTo>
                  <a:pt x="37542" y="186092"/>
                </a:lnTo>
                <a:lnTo>
                  <a:pt x="43038" y="186819"/>
                </a:lnTo>
                <a:lnTo>
                  <a:pt x="48656" y="187142"/>
                </a:lnTo>
                <a:lnTo>
                  <a:pt x="54327" y="187286"/>
                </a:lnTo>
                <a:lnTo>
                  <a:pt x="71440" y="187391"/>
                </a:lnTo>
                <a:lnTo>
                  <a:pt x="74297" y="186442"/>
                </a:lnTo>
                <a:lnTo>
                  <a:pt x="80011" y="182847"/>
                </a:lnTo>
                <a:lnTo>
                  <a:pt x="85725" y="180615"/>
                </a:lnTo>
                <a:lnTo>
                  <a:pt x="88583" y="180019"/>
                </a:lnTo>
                <a:lnTo>
                  <a:pt x="92393" y="178670"/>
                </a:lnTo>
                <a:lnTo>
                  <a:pt x="96838" y="176818"/>
                </a:lnTo>
                <a:lnTo>
                  <a:pt x="108558" y="171552"/>
                </a:lnTo>
                <a:lnTo>
                  <a:pt x="112700" y="168292"/>
                </a:lnTo>
                <a:lnTo>
                  <a:pt x="115138" y="166089"/>
                </a:lnTo>
                <a:lnTo>
                  <a:pt x="118669" y="164621"/>
                </a:lnTo>
                <a:lnTo>
                  <a:pt x="122928" y="163642"/>
                </a:lnTo>
                <a:lnTo>
                  <a:pt x="127672" y="162989"/>
                </a:lnTo>
                <a:lnTo>
                  <a:pt x="130835" y="161601"/>
                </a:lnTo>
                <a:lnTo>
                  <a:pt x="132944" y="159724"/>
                </a:lnTo>
                <a:lnTo>
                  <a:pt x="136239" y="155098"/>
                </a:lnTo>
                <a:lnTo>
                  <a:pt x="140878" y="149866"/>
                </a:lnTo>
                <a:lnTo>
                  <a:pt x="146115" y="144367"/>
                </a:lnTo>
                <a:lnTo>
                  <a:pt x="157238" y="133075"/>
                </a:lnTo>
                <a:lnTo>
                  <a:pt x="160071" y="131181"/>
                </a:lnTo>
                <a:lnTo>
                  <a:pt x="165757" y="129077"/>
                </a:lnTo>
                <a:lnTo>
                  <a:pt x="167655" y="127563"/>
                </a:lnTo>
                <a:lnTo>
                  <a:pt x="168920" y="125602"/>
                </a:lnTo>
                <a:lnTo>
                  <a:pt x="169763" y="123341"/>
                </a:lnTo>
                <a:lnTo>
                  <a:pt x="173241" y="118290"/>
                </a:lnTo>
                <a:lnTo>
                  <a:pt x="178683" y="111837"/>
                </a:lnTo>
                <a:lnTo>
                  <a:pt x="184176" y="106168"/>
                </a:lnTo>
                <a:lnTo>
                  <a:pt x="184697" y="103718"/>
                </a:lnTo>
                <a:lnTo>
                  <a:pt x="184091" y="101133"/>
                </a:lnTo>
                <a:lnTo>
                  <a:pt x="182735" y="98456"/>
                </a:lnTo>
                <a:lnTo>
                  <a:pt x="181228" y="92942"/>
                </a:lnTo>
                <a:lnTo>
                  <a:pt x="180558" y="87317"/>
                </a:lnTo>
                <a:lnTo>
                  <a:pt x="180260" y="81642"/>
                </a:lnTo>
                <a:lnTo>
                  <a:pt x="180070" y="76129"/>
                </a:lnTo>
                <a:lnTo>
                  <a:pt x="180023" y="46183"/>
                </a:lnTo>
                <a:lnTo>
                  <a:pt x="179070" y="43726"/>
                </a:lnTo>
                <a:lnTo>
                  <a:pt x="175472" y="38455"/>
                </a:lnTo>
                <a:lnTo>
                  <a:pt x="171292" y="33202"/>
                </a:lnTo>
                <a:lnTo>
                  <a:pt x="164174" y="25855"/>
                </a:lnTo>
                <a:lnTo>
                  <a:pt x="158711" y="20367"/>
                </a:lnTo>
                <a:lnTo>
                  <a:pt x="156290" y="18895"/>
                </a:lnTo>
                <a:lnTo>
                  <a:pt x="151059" y="17259"/>
                </a:lnTo>
                <a:lnTo>
                  <a:pt x="145560" y="16533"/>
                </a:lnTo>
                <a:lnTo>
                  <a:pt x="142760" y="16339"/>
                </a:lnTo>
                <a:lnTo>
                  <a:pt x="140893" y="15257"/>
                </a:lnTo>
                <a:lnTo>
                  <a:pt x="139649" y="13583"/>
                </a:lnTo>
                <a:lnTo>
                  <a:pt x="138820" y="11515"/>
                </a:lnTo>
                <a:lnTo>
                  <a:pt x="137314" y="10136"/>
                </a:lnTo>
                <a:lnTo>
                  <a:pt x="135357" y="9217"/>
                </a:lnTo>
                <a:lnTo>
                  <a:pt x="129691" y="8196"/>
                </a:lnTo>
                <a:lnTo>
                  <a:pt x="125514" y="7923"/>
                </a:lnTo>
                <a:lnTo>
                  <a:pt x="116744" y="7621"/>
                </a:lnTo>
                <a:lnTo>
                  <a:pt x="106451" y="7450"/>
                </a:lnTo>
                <a:lnTo>
                  <a:pt x="100335" y="7410"/>
                </a:lnTo>
                <a:lnTo>
                  <a:pt x="97370" y="6447"/>
                </a:lnTo>
                <a:lnTo>
                  <a:pt x="94441" y="4853"/>
                </a:lnTo>
                <a:lnTo>
                  <a:pt x="91536" y="2837"/>
                </a:lnTo>
                <a:lnTo>
                  <a:pt x="85767" y="598"/>
                </a:lnTo>
                <a:lnTo>
                  <a:pt x="82896" y="0"/>
                </a:lnTo>
                <a:lnTo>
                  <a:pt x="80029" y="555"/>
                </a:lnTo>
                <a:lnTo>
                  <a:pt x="74304" y="3711"/>
                </a:lnTo>
                <a:lnTo>
                  <a:pt x="68583" y="5748"/>
                </a:lnTo>
                <a:lnTo>
                  <a:pt x="62867" y="6654"/>
                </a:lnTo>
                <a:lnTo>
                  <a:pt x="57151" y="7057"/>
                </a:lnTo>
                <a:lnTo>
                  <a:pt x="51436" y="7235"/>
                </a:lnTo>
                <a:lnTo>
                  <a:pt x="41075" y="7366"/>
                </a:lnTo>
                <a:lnTo>
                  <a:pt x="35630" y="7376"/>
                </a:lnTo>
                <a:lnTo>
                  <a:pt x="35184" y="8329"/>
                </a:lnTo>
                <a:lnTo>
                  <a:pt x="34886" y="9917"/>
                </a:lnTo>
                <a:lnTo>
                  <a:pt x="34290" y="159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6"/>
          <p:cNvSpPr/>
          <p:nvPr/>
        </p:nvSpPr>
        <p:spPr>
          <a:xfrm>
            <a:off x="4400550" y="1028700"/>
            <a:ext cx="60008" cy="137158"/>
          </a:xfrm>
          <a:custGeom>
            <a:avLst/>
            <a:gdLst/>
            <a:ahLst/>
            <a:cxnLst/>
            <a:rect l="0" t="0" r="0" b="0"/>
            <a:pathLst>
              <a:path w="60008" h="137158">
                <a:moveTo>
                  <a:pt x="0" y="0"/>
                </a:moveTo>
                <a:lnTo>
                  <a:pt x="0" y="8219"/>
                </a:lnTo>
                <a:lnTo>
                  <a:pt x="952" y="9289"/>
                </a:lnTo>
                <a:lnTo>
                  <a:pt x="4550" y="13018"/>
                </a:lnTo>
                <a:lnTo>
                  <a:pt x="5891" y="15346"/>
                </a:lnTo>
                <a:lnTo>
                  <a:pt x="6785" y="17851"/>
                </a:lnTo>
                <a:lnTo>
                  <a:pt x="8219" y="24163"/>
                </a:lnTo>
                <a:lnTo>
                  <a:pt x="9289" y="24681"/>
                </a:lnTo>
                <a:lnTo>
                  <a:pt x="10955" y="25026"/>
                </a:lnTo>
                <a:lnTo>
                  <a:pt x="13018" y="25257"/>
                </a:lnTo>
                <a:lnTo>
                  <a:pt x="14394" y="26363"/>
                </a:lnTo>
                <a:lnTo>
                  <a:pt x="15311" y="28052"/>
                </a:lnTo>
                <a:lnTo>
                  <a:pt x="15922" y="30131"/>
                </a:lnTo>
                <a:lnTo>
                  <a:pt x="16329" y="32470"/>
                </a:lnTo>
                <a:lnTo>
                  <a:pt x="16601" y="34982"/>
                </a:lnTo>
                <a:lnTo>
                  <a:pt x="16783" y="37608"/>
                </a:lnTo>
                <a:lnTo>
                  <a:pt x="17855" y="39360"/>
                </a:lnTo>
                <a:lnTo>
                  <a:pt x="19524" y="40527"/>
                </a:lnTo>
                <a:lnTo>
                  <a:pt x="21588" y="41305"/>
                </a:lnTo>
                <a:lnTo>
                  <a:pt x="22964" y="42777"/>
                </a:lnTo>
                <a:lnTo>
                  <a:pt x="23882" y="44710"/>
                </a:lnTo>
                <a:lnTo>
                  <a:pt x="24494" y="46952"/>
                </a:lnTo>
                <a:lnTo>
                  <a:pt x="25854" y="49398"/>
                </a:lnTo>
                <a:lnTo>
                  <a:pt x="27713" y="51982"/>
                </a:lnTo>
                <a:lnTo>
                  <a:pt x="29905" y="54657"/>
                </a:lnTo>
                <a:lnTo>
                  <a:pt x="31367" y="57393"/>
                </a:lnTo>
                <a:lnTo>
                  <a:pt x="32341" y="60169"/>
                </a:lnTo>
                <a:lnTo>
                  <a:pt x="32990" y="62973"/>
                </a:lnTo>
                <a:lnTo>
                  <a:pt x="34376" y="65794"/>
                </a:lnTo>
                <a:lnTo>
                  <a:pt x="36252" y="68628"/>
                </a:lnTo>
                <a:lnTo>
                  <a:pt x="38455" y="71469"/>
                </a:lnTo>
                <a:lnTo>
                  <a:pt x="39924" y="74316"/>
                </a:lnTo>
                <a:lnTo>
                  <a:pt x="40904" y="77166"/>
                </a:lnTo>
                <a:lnTo>
                  <a:pt x="41557" y="80019"/>
                </a:lnTo>
                <a:lnTo>
                  <a:pt x="41992" y="82873"/>
                </a:lnTo>
                <a:lnTo>
                  <a:pt x="42282" y="85729"/>
                </a:lnTo>
                <a:lnTo>
                  <a:pt x="42475" y="88585"/>
                </a:lnTo>
                <a:lnTo>
                  <a:pt x="42604" y="91441"/>
                </a:lnTo>
                <a:lnTo>
                  <a:pt x="42747" y="97155"/>
                </a:lnTo>
                <a:lnTo>
                  <a:pt x="43738" y="100013"/>
                </a:lnTo>
                <a:lnTo>
                  <a:pt x="45351" y="102870"/>
                </a:lnTo>
                <a:lnTo>
                  <a:pt x="47379" y="105727"/>
                </a:lnTo>
                <a:lnTo>
                  <a:pt x="48731" y="108585"/>
                </a:lnTo>
                <a:lnTo>
                  <a:pt x="49632" y="111442"/>
                </a:lnTo>
                <a:lnTo>
                  <a:pt x="51079" y="118321"/>
                </a:lnTo>
                <a:lnTo>
                  <a:pt x="51277" y="121802"/>
                </a:lnTo>
                <a:lnTo>
                  <a:pt x="51403" y="127247"/>
                </a:lnTo>
                <a:lnTo>
                  <a:pt x="51434" y="136772"/>
                </a:lnTo>
                <a:lnTo>
                  <a:pt x="52386" y="136901"/>
                </a:lnTo>
                <a:lnTo>
                  <a:pt x="53974" y="136987"/>
                </a:lnTo>
                <a:lnTo>
                  <a:pt x="59902" y="137157"/>
                </a:lnTo>
                <a:lnTo>
                  <a:pt x="59961" y="134618"/>
                </a:lnTo>
                <a:lnTo>
                  <a:pt x="60007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7"/>
          <p:cNvSpPr/>
          <p:nvPr/>
        </p:nvSpPr>
        <p:spPr>
          <a:xfrm>
            <a:off x="4511992" y="1114428"/>
            <a:ext cx="25613" cy="17142"/>
          </a:xfrm>
          <a:custGeom>
            <a:avLst/>
            <a:gdLst/>
            <a:ahLst/>
            <a:cxnLst/>
            <a:rect l="0" t="0" r="0" b="0"/>
            <a:pathLst>
              <a:path w="25613" h="17142">
                <a:moveTo>
                  <a:pt x="0" y="17141"/>
                </a:moveTo>
                <a:lnTo>
                  <a:pt x="8219" y="17141"/>
                </a:lnTo>
                <a:lnTo>
                  <a:pt x="9290" y="16189"/>
                </a:lnTo>
                <a:lnTo>
                  <a:pt x="15922" y="9761"/>
                </a:lnTo>
                <a:lnTo>
                  <a:pt x="16330" y="8411"/>
                </a:lnTo>
                <a:lnTo>
                  <a:pt x="16602" y="6559"/>
                </a:lnTo>
                <a:lnTo>
                  <a:pt x="17038" y="1293"/>
                </a:lnTo>
                <a:lnTo>
                  <a:pt x="18026" y="861"/>
                </a:lnTo>
                <a:lnTo>
                  <a:pt x="19637" y="573"/>
                </a:lnTo>
                <a:lnTo>
                  <a:pt x="25612" y="7"/>
                </a:lnTo>
                <a:lnTo>
                  <a:pt x="21135" y="0"/>
                </a:lnTo>
                <a:lnTo>
                  <a:pt x="19806" y="951"/>
                </a:lnTo>
                <a:lnTo>
                  <a:pt x="18919" y="2538"/>
                </a:lnTo>
                <a:lnTo>
                  <a:pt x="17145" y="85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8"/>
          <p:cNvSpPr/>
          <p:nvPr/>
        </p:nvSpPr>
        <p:spPr>
          <a:xfrm>
            <a:off x="4580572" y="1028700"/>
            <a:ext cx="94264" cy="128579"/>
          </a:xfrm>
          <a:custGeom>
            <a:avLst/>
            <a:gdLst/>
            <a:ahLst/>
            <a:cxnLst/>
            <a:rect l="0" t="0" r="0" b="0"/>
            <a:pathLst>
              <a:path w="94264" h="128579">
                <a:moveTo>
                  <a:pt x="77153" y="0"/>
                </a:moveTo>
                <a:lnTo>
                  <a:pt x="77153" y="4550"/>
                </a:lnTo>
                <a:lnTo>
                  <a:pt x="76200" y="5891"/>
                </a:lnTo>
                <a:lnTo>
                  <a:pt x="74613" y="6785"/>
                </a:lnTo>
                <a:lnTo>
                  <a:pt x="72602" y="7380"/>
                </a:lnTo>
                <a:lnTo>
                  <a:pt x="70309" y="7778"/>
                </a:lnTo>
                <a:lnTo>
                  <a:pt x="67827" y="8042"/>
                </a:lnTo>
                <a:lnTo>
                  <a:pt x="65221" y="8219"/>
                </a:lnTo>
                <a:lnTo>
                  <a:pt x="63483" y="9289"/>
                </a:lnTo>
                <a:lnTo>
                  <a:pt x="62325" y="10955"/>
                </a:lnTo>
                <a:lnTo>
                  <a:pt x="61552" y="13018"/>
                </a:lnTo>
                <a:lnTo>
                  <a:pt x="60085" y="14394"/>
                </a:lnTo>
                <a:lnTo>
                  <a:pt x="58154" y="15311"/>
                </a:lnTo>
                <a:lnTo>
                  <a:pt x="55914" y="15922"/>
                </a:lnTo>
                <a:lnTo>
                  <a:pt x="53469" y="16330"/>
                </a:lnTo>
                <a:lnTo>
                  <a:pt x="50886" y="16601"/>
                </a:lnTo>
                <a:lnTo>
                  <a:pt x="48211" y="16782"/>
                </a:lnTo>
                <a:lnTo>
                  <a:pt x="45476" y="17855"/>
                </a:lnTo>
                <a:lnTo>
                  <a:pt x="42700" y="19524"/>
                </a:lnTo>
                <a:lnTo>
                  <a:pt x="39896" y="21588"/>
                </a:lnTo>
                <a:lnTo>
                  <a:pt x="37075" y="22964"/>
                </a:lnTo>
                <a:lnTo>
                  <a:pt x="34242" y="23882"/>
                </a:lnTo>
                <a:lnTo>
                  <a:pt x="31400" y="24494"/>
                </a:lnTo>
                <a:lnTo>
                  <a:pt x="28554" y="24901"/>
                </a:lnTo>
                <a:lnTo>
                  <a:pt x="25703" y="25173"/>
                </a:lnTo>
                <a:lnTo>
                  <a:pt x="18836" y="25610"/>
                </a:lnTo>
                <a:lnTo>
                  <a:pt x="18272" y="24693"/>
                </a:lnTo>
                <a:lnTo>
                  <a:pt x="17646" y="21134"/>
                </a:lnTo>
                <a:lnTo>
                  <a:pt x="16526" y="19804"/>
                </a:lnTo>
                <a:lnTo>
                  <a:pt x="14828" y="18918"/>
                </a:lnTo>
                <a:lnTo>
                  <a:pt x="9808" y="17495"/>
                </a:lnTo>
                <a:lnTo>
                  <a:pt x="10349" y="17378"/>
                </a:lnTo>
                <a:lnTo>
                  <a:pt x="11662" y="17300"/>
                </a:lnTo>
                <a:lnTo>
                  <a:pt x="16062" y="17175"/>
                </a:lnTo>
                <a:lnTo>
                  <a:pt x="16423" y="16213"/>
                </a:lnTo>
                <a:lnTo>
                  <a:pt x="16824" y="12603"/>
                </a:lnTo>
                <a:lnTo>
                  <a:pt x="17050" y="9766"/>
                </a:lnTo>
                <a:lnTo>
                  <a:pt x="17117" y="13477"/>
                </a:lnTo>
                <a:lnTo>
                  <a:pt x="17142" y="16823"/>
                </a:lnTo>
                <a:lnTo>
                  <a:pt x="14604" y="17001"/>
                </a:lnTo>
                <a:lnTo>
                  <a:pt x="12593" y="17049"/>
                </a:lnTo>
                <a:lnTo>
                  <a:pt x="11253" y="18033"/>
                </a:lnTo>
                <a:lnTo>
                  <a:pt x="10360" y="19642"/>
                </a:lnTo>
                <a:lnTo>
                  <a:pt x="8925" y="24517"/>
                </a:lnTo>
                <a:lnTo>
                  <a:pt x="8730" y="27724"/>
                </a:lnTo>
                <a:lnTo>
                  <a:pt x="8677" y="29912"/>
                </a:lnTo>
                <a:lnTo>
                  <a:pt x="9595" y="31371"/>
                </a:lnTo>
                <a:lnTo>
                  <a:pt x="11159" y="32344"/>
                </a:lnTo>
                <a:lnTo>
                  <a:pt x="13154" y="32993"/>
                </a:lnTo>
                <a:lnTo>
                  <a:pt x="13532" y="33425"/>
                </a:lnTo>
                <a:lnTo>
                  <a:pt x="12832" y="33713"/>
                </a:lnTo>
                <a:lnTo>
                  <a:pt x="11412" y="33905"/>
                </a:lnTo>
                <a:lnTo>
                  <a:pt x="10465" y="34986"/>
                </a:lnTo>
                <a:lnTo>
                  <a:pt x="9835" y="36659"/>
                </a:lnTo>
                <a:lnTo>
                  <a:pt x="8822" y="41637"/>
                </a:lnTo>
                <a:lnTo>
                  <a:pt x="8683" y="44857"/>
                </a:lnTo>
                <a:lnTo>
                  <a:pt x="8573" y="59696"/>
                </a:lnTo>
                <a:lnTo>
                  <a:pt x="8573" y="68570"/>
                </a:lnTo>
                <a:lnTo>
                  <a:pt x="28972" y="68579"/>
                </a:lnTo>
                <a:lnTo>
                  <a:pt x="30744" y="67627"/>
                </a:lnTo>
                <a:lnTo>
                  <a:pt x="31927" y="66040"/>
                </a:lnTo>
                <a:lnTo>
                  <a:pt x="32715" y="64029"/>
                </a:lnTo>
                <a:lnTo>
                  <a:pt x="34192" y="62688"/>
                </a:lnTo>
                <a:lnTo>
                  <a:pt x="36130" y="61794"/>
                </a:lnTo>
                <a:lnTo>
                  <a:pt x="38374" y="61199"/>
                </a:lnTo>
                <a:lnTo>
                  <a:pt x="40823" y="60802"/>
                </a:lnTo>
                <a:lnTo>
                  <a:pt x="43408" y="60537"/>
                </a:lnTo>
                <a:lnTo>
                  <a:pt x="49850" y="60112"/>
                </a:lnTo>
                <a:lnTo>
                  <a:pt x="53271" y="60053"/>
                </a:lnTo>
                <a:lnTo>
                  <a:pt x="75822" y="60007"/>
                </a:lnTo>
                <a:lnTo>
                  <a:pt x="76265" y="60960"/>
                </a:lnTo>
                <a:lnTo>
                  <a:pt x="76758" y="64558"/>
                </a:lnTo>
                <a:lnTo>
                  <a:pt x="77842" y="65898"/>
                </a:lnTo>
                <a:lnTo>
                  <a:pt x="79517" y="66792"/>
                </a:lnTo>
                <a:lnTo>
                  <a:pt x="81587" y="67388"/>
                </a:lnTo>
                <a:lnTo>
                  <a:pt x="82966" y="68738"/>
                </a:lnTo>
                <a:lnTo>
                  <a:pt x="83886" y="70590"/>
                </a:lnTo>
                <a:lnTo>
                  <a:pt x="84499" y="72777"/>
                </a:lnTo>
                <a:lnTo>
                  <a:pt x="85860" y="75188"/>
                </a:lnTo>
                <a:lnTo>
                  <a:pt x="87720" y="77748"/>
                </a:lnTo>
                <a:lnTo>
                  <a:pt x="89913" y="80407"/>
                </a:lnTo>
                <a:lnTo>
                  <a:pt x="91374" y="83132"/>
                </a:lnTo>
                <a:lnTo>
                  <a:pt x="92349" y="85901"/>
                </a:lnTo>
                <a:lnTo>
                  <a:pt x="93913" y="92639"/>
                </a:lnTo>
                <a:lnTo>
                  <a:pt x="94126" y="96100"/>
                </a:lnTo>
                <a:lnTo>
                  <a:pt x="94263" y="101532"/>
                </a:lnTo>
                <a:lnTo>
                  <a:pt x="91743" y="104815"/>
                </a:lnTo>
                <a:lnTo>
                  <a:pt x="86077" y="111054"/>
                </a:lnTo>
                <a:lnTo>
                  <a:pt x="81279" y="115878"/>
                </a:lnTo>
                <a:lnTo>
                  <a:pt x="78951" y="117257"/>
                </a:lnTo>
                <a:lnTo>
                  <a:pt x="76446" y="118176"/>
                </a:lnTo>
                <a:lnTo>
                  <a:pt x="70134" y="119651"/>
                </a:lnTo>
                <a:lnTo>
                  <a:pt x="68664" y="119772"/>
                </a:lnTo>
                <a:lnTo>
                  <a:pt x="66731" y="119853"/>
                </a:lnTo>
                <a:lnTo>
                  <a:pt x="61335" y="119983"/>
                </a:lnTo>
                <a:lnTo>
                  <a:pt x="59940" y="120946"/>
                </a:lnTo>
                <a:lnTo>
                  <a:pt x="58058" y="122540"/>
                </a:lnTo>
                <a:lnTo>
                  <a:pt x="55850" y="124556"/>
                </a:lnTo>
                <a:lnTo>
                  <a:pt x="53426" y="125900"/>
                </a:lnTo>
                <a:lnTo>
                  <a:pt x="50857" y="126796"/>
                </a:lnTo>
                <a:lnTo>
                  <a:pt x="48193" y="127393"/>
                </a:lnTo>
                <a:lnTo>
                  <a:pt x="45463" y="127791"/>
                </a:lnTo>
                <a:lnTo>
                  <a:pt x="42691" y="128056"/>
                </a:lnTo>
                <a:lnTo>
                  <a:pt x="39891" y="128233"/>
                </a:lnTo>
                <a:lnTo>
                  <a:pt x="34239" y="128430"/>
                </a:lnTo>
                <a:lnTo>
                  <a:pt x="25887" y="128566"/>
                </a:lnTo>
                <a:lnTo>
                  <a:pt x="21665" y="128578"/>
                </a:lnTo>
                <a:lnTo>
                  <a:pt x="20159" y="127628"/>
                </a:lnTo>
                <a:lnTo>
                  <a:pt x="19154" y="126043"/>
                </a:lnTo>
                <a:lnTo>
                  <a:pt x="18484" y="124033"/>
                </a:lnTo>
                <a:lnTo>
                  <a:pt x="17085" y="122694"/>
                </a:lnTo>
                <a:lnTo>
                  <a:pt x="15200" y="121801"/>
                </a:lnTo>
                <a:lnTo>
                  <a:pt x="9882" y="120367"/>
                </a:lnTo>
                <a:lnTo>
                  <a:pt x="8493" y="120250"/>
                </a:lnTo>
                <a:lnTo>
                  <a:pt x="6615" y="120171"/>
                </a:lnTo>
                <a:lnTo>
                  <a:pt x="0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9"/>
          <p:cNvSpPr/>
          <p:nvPr/>
        </p:nvSpPr>
        <p:spPr>
          <a:xfrm>
            <a:off x="5489257" y="1294447"/>
            <a:ext cx="128589" cy="77151"/>
          </a:xfrm>
          <a:custGeom>
            <a:avLst/>
            <a:gdLst/>
            <a:ahLst/>
            <a:cxnLst/>
            <a:rect l="0" t="0" r="0" b="0"/>
            <a:pathLst>
              <a:path w="128589" h="77151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19"/>
                </a:lnTo>
                <a:lnTo>
                  <a:pt x="5892" y="9290"/>
                </a:lnTo>
                <a:lnTo>
                  <a:pt x="6785" y="10956"/>
                </a:lnTo>
                <a:lnTo>
                  <a:pt x="8219" y="15923"/>
                </a:lnTo>
                <a:lnTo>
                  <a:pt x="8337" y="17283"/>
                </a:lnTo>
                <a:lnTo>
                  <a:pt x="8415" y="19142"/>
                </a:lnTo>
                <a:lnTo>
                  <a:pt x="8503" y="23747"/>
                </a:lnTo>
                <a:lnTo>
                  <a:pt x="8572" y="73016"/>
                </a:lnTo>
                <a:lnTo>
                  <a:pt x="9525" y="74395"/>
                </a:lnTo>
                <a:lnTo>
                  <a:pt x="11113" y="75314"/>
                </a:lnTo>
                <a:lnTo>
                  <a:pt x="17041" y="77121"/>
                </a:lnTo>
                <a:lnTo>
                  <a:pt x="29068" y="77150"/>
                </a:lnTo>
                <a:lnTo>
                  <a:pt x="31761" y="76198"/>
                </a:lnTo>
                <a:lnTo>
                  <a:pt x="34509" y="74611"/>
                </a:lnTo>
                <a:lnTo>
                  <a:pt x="37294" y="72601"/>
                </a:lnTo>
                <a:lnTo>
                  <a:pt x="40103" y="71261"/>
                </a:lnTo>
                <a:lnTo>
                  <a:pt x="42927" y="70367"/>
                </a:lnTo>
                <a:lnTo>
                  <a:pt x="45763" y="69771"/>
                </a:lnTo>
                <a:lnTo>
                  <a:pt x="48606" y="69374"/>
                </a:lnTo>
                <a:lnTo>
                  <a:pt x="51454" y="69109"/>
                </a:lnTo>
                <a:lnTo>
                  <a:pt x="54305" y="68933"/>
                </a:lnTo>
                <a:lnTo>
                  <a:pt x="60013" y="68737"/>
                </a:lnTo>
                <a:lnTo>
                  <a:pt x="71439" y="68611"/>
                </a:lnTo>
                <a:lnTo>
                  <a:pt x="128232" y="68580"/>
                </a:lnTo>
                <a:lnTo>
                  <a:pt x="128350" y="67628"/>
                </a:lnTo>
                <a:lnTo>
                  <a:pt x="128429" y="66040"/>
                </a:lnTo>
                <a:lnTo>
                  <a:pt x="128588" y="600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0"/>
          <p:cNvSpPr/>
          <p:nvPr/>
        </p:nvSpPr>
        <p:spPr>
          <a:xfrm>
            <a:off x="5574982" y="1268761"/>
            <a:ext cx="34291" cy="240000"/>
          </a:xfrm>
          <a:custGeom>
            <a:avLst/>
            <a:gdLst/>
            <a:ahLst/>
            <a:cxnLst/>
            <a:rect l="0" t="0" r="0" b="0"/>
            <a:pathLst>
              <a:path w="34291" h="240000">
                <a:moveTo>
                  <a:pt x="0" y="8541"/>
                </a:moveTo>
                <a:lnTo>
                  <a:pt x="0" y="0"/>
                </a:lnTo>
                <a:lnTo>
                  <a:pt x="0" y="7352"/>
                </a:lnTo>
                <a:lnTo>
                  <a:pt x="953" y="8701"/>
                </a:lnTo>
                <a:lnTo>
                  <a:pt x="2540" y="10553"/>
                </a:lnTo>
                <a:lnTo>
                  <a:pt x="4551" y="12740"/>
                </a:lnTo>
                <a:lnTo>
                  <a:pt x="5892" y="15150"/>
                </a:lnTo>
                <a:lnTo>
                  <a:pt x="6785" y="17710"/>
                </a:lnTo>
                <a:lnTo>
                  <a:pt x="8219" y="24110"/>
                </a:lnTo>
                <a:lnTo>
                  <a:pt x="8415" y="30066"/>
                </a:lnTo>
                <a:lnTo>
                  <a:pt x="8468" y="34321"/>
                </a:lnTo>
                <a:lnTo>
                  <a:pt x="9455" y="38110"/>
                </a:lnTo>
                <a:lnTo>
                  <a:pt x="11066" y="41589"/>
                </a:lnTo>
                <a:lnTo>
                  <a:pt x="13093" y="44860"/>
                </a:lnTo>
                <a:lnTo>
                  <a:pt x="14444" y="47994"/>
                </a:lnTo>
                <a:lnTo>
                  <a:pt x="15344" y="51035"/>
                </a:lnTo>
                <a:lnTo>
                  <a:pt x="16344" y="57907"/>
                </a:lnTo>
                <a:lnTo>
                  <a:pt x="16611" y="62407"/>
                </a:lnTo>
                <a:lnTo>
                  <a:pt x="16789" y="67312"/>
                </a:lnTo>
                <a:lnTo>
                  <a:pt x="17860" y="72486"/>
                </a:lnTo>
                <a:lnTo>
                  <a:pt x="19527" y="77841"/>
                </a:lnTo>
                <a:lnTo>
                  <a:pt x="21591" y="83316"/>
                </a:lnTo>
                <a:lnTo>
                  <a:pt x="22967" y="88871"/>
                </a:lnTo>
                <a:lnTo>
                  <a:pt x="23884" y="94480"/>
                </a:lnTo>
                <a:lnTo>
                  <a:pt x="24495" y="100123"/>
                </a:lnTo>
                <a:lnTo>
                  <a:pt x="24902" y="104838"/>
                </a:lnTo>
                <a:lnTo>
                  <a:pt x="25174" y="108934"/>
                </a:lnTo>
                <a:lnTo>
                  <a:pt x="25356" y="112617"/>
                </a:lnTo>
                <a:lnTo>
                  <a:pt x="25557" y="121790"/>
                </a:lnTo>
                <a:lnTo>
                  <a:pt x="25718" y="229722"/>
                </a:lnTo>
                <a:lnTo>
                  <a:pt x="26670" y="231243"/>
                </a:lnTo>
                <a:lnTo>
                  <a:pt x="28258" y="233209"/>
                </a:lnTo>
                <a:lnTo>
                  <a:pt x="34290" y="2399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1"/>
          <p:cNvSpPr/>
          <p:nvPr/>
        </p:nvSpPr>
        <p:spPr>
          <a:xfrm>
            <a:off x="4529137" y="1817372"/>
            <a:ext cx="197168" cy="214311"/>
          </a:xfrm>
          <a:custGeom>
            <a:avLst/>
            <a:gdLst/>
            <a:ahLst/>
            <a:cxnLst/>
            <a:rect l="0" t="0" r="0" b="0"/>
            <a:pathLst>
              <a:path w="197168" h="214311">
                <a:moveTo>
                  <a:pt x="0" y="25715"/>
                </a:moveTo>
                <a:lnTo>
                  <a:pt x="28941" y="25715"/>
                </a:lnTo>
                <a:lnTo>
                  <a:pt x="31676" y="26668"/>
                </a:lnTo>
                <a:lnTo>
                  <a:pt x="37256" y="30266"/>
                </a:lnTo>
                <a:lnTo>
                  <a:pt x="42911" y="32500"/>
                </a:lnTo>
                <a:lnTo>
                  <a:pt x="48599" y="33493"/>
                </a:lnTo>
                <a:lnTo>
                  <a:pt x="54302" y="33934"/>
                </a:lnTo>
                <a:lnTo>
                  <a:pt x="60012" y="34131"/>
                </a:lnTo>
                <a:lnTo>
                  <a:pt x="71438" y="34257"/>
                </a:lnTo>
                <a:lnTo>
                  <a:pt x="80010" y="34278"/>
                </a:lnTo>
                <a:lnTo>
                  <a:pt x="82868" y="33329"/>
                </a:lnTo>
                <a:lnTo>
                  <a:pt x="88582" y="29734"/>
                </a:lnTo>
                <a:lnTo>
                  <a:pt x="92392" y="28394"/>
                </a:lnTo>
                <a:lnTo>
                  <a:pt x="96838" y="27501"/>
                </a:lnTo>
                <a:lnTo>
                  <a:pt x="101706" y="26906"/>
                </a:lnTo>
                <a:lnTo>
                  <a:pt x="105904" y="25556"/>
                </a:lnTo>
                <a:lnTo>
                  <a:pt x="109655" y="23704"/>
                </a:lnTo>
                <a:lnTo>
                  <a:pt x="113109" y="21517"/>
                </a:lnTo>
                <a:lnTo>
                  <a:pt x="116363" y="20059"/>
                </a:lnTo>
                <a:lnTo>
                  <a:pt x="122519" y="18439"/>
                </a:lnTo>
                <a:lnTo>
                  <a:pt x="126447" y="18007"/>
                </a:lnTo>
                <a:lnTo>
                  <a:pt x="130971" y="17719"/>
                </a:lnTo>
                <a:lnTo>
                  <a:pt x="135891" y="17527"/>
                </a:lnTo>
                <a:lnTo>
                  <a:pt x="140124" y="16446"/>
                </a:lnTo>
                <a:lnTo>
                  <a:pt x="143899" y="14773"/>
                </a:lnTo>
                <a:lnTo>
                  <a:pt x="147367" y="12706"/>
                </a:lnTo>
                <a:lnTo>
                  <a:pt x="151585" y="11327"/>
                </a:lnTo>
                <a:lnTo>
                  <a:pt x="156302" y="10408"/>
                </a:lnTo>
                <a:lnTo>
                  <a:pt x="161351" y="9795"/>
                </a:lnTo>
                <a:lnTo>
                  <a:pt x="165670" y="8434"/>
                </a:lnTo>
                <a:lnTo>
                  <a:pt x="169502" y="6575"/>
                </a:lnTo>
                <a:lnTo>
                  <a:pt x="177945" y="1297"/>
                </a:lnTo>
                <a:lnTo>
                  <a:pt x="181639" y="575"/>
                </a:lnTo>
                <a:lnTo>
                  <a:pt x="186456" y="254"/>
                </a:lnTo>
                <a:lnTo>
                  <a:pt x="197027" y="0"/>
                </a:lnTo>
                <a:lnTo>
                  <a:pt x="197140" y="5889"/>
                </a:lnTo>
                <a:lnTo>
                  <a:pt x="197167" y="21309"/>
                </a:lnTo>
                <a:lnTo>
                  <a:pt x="196215" y="23730"/>
                </a:lnTo>
                <a:lnTo>
                  <a:pt x="192617" y="28961"/>
                </a:lnTo>
                <a:lnTo>
                  <a:pt x="190382" y="34460"/>
                </a:lnTo>
                <a:lnTo>
                  <a:pt x="189389" y="40079"/>
                </a:lnTo>
                <a:lnTo>
                  <a:pt x="188948" y="45752"/>
                </a:lnTo>
                <a:lnTo>
                  <a:pt x="188752" y="51448"/>
                </a:lnTo>
                <a:lnTo>
                  <a:pt x="188642" y="62550"/>
                </a:lnTo>
                <a:lnTo>
                  <a:pt x="188626" y="67416"/>
                </a:lnTo>
                <a:lnTo>
                  <a:pt x="187663" y="71613"/>
                </a:lnTo>
                <a:lnTo>
                  <a:pt x="186069" y="75364"/>
                </a:lnTo>
                <a:lnTo>
                  <a:pt x="184053" y="78817"/>
                </a:lnTo>
                <a:lnTo>
                  <a:pt x="182710" y="83024"/>
                </a:lnTo>
                <a:lnTo>
                  <a:pt x="181814" y="87734"/>
                </a:lnTo>
                <a:lnTo>
                  <a:pt x="181217" y="92778"/>
                </a:lnTo>
                <a:lnTo>
                  <a:pt x="180819" y="97094"/>
                </a:lnTo>
                <a:lnTo>
                  <a:pt x="180554" y="100923"/>
                </a:lnTo>
                <a:lnTo>
                  <a:pt x="180376" y="104429"/>
                </a:lnTo>
                <a:lnTo>
                  <a:pt x="180180" y="110864"/>
                </a:lnTo>
                <a:lnTo>
                  <a:pt x="180069" y="122382"/>
                </a:lnTo>
                <a:lnTo>
                  <a:pt x="180022" y="182763"/>
                </a:lnTo>
                <a:lnTo>
                  <a:pt x="179070" y="184706"/>
                </a:lnTo>
                <a:lnTo>
                  <a:pt x="177483" y="186002"/>
                </a:lnTo>
                <a:lnTo>
                  <a:pt x="175472" y="186865"/>
                </a:lnTo>
                <a:lnTo>
                  <a:pt x="174131" y="188394"/>
                </a:lnTo>
                <a:lnTo>
                  <a:pt x="173237" y="190365"/>
                </a:lnTo>
                <a:lnTo>
                  <a:pt x="171803" y="195822"/>
                </a:lnTo>
                <a:lnTo>
                  <a:pt x="174147" y="199108"/>
                </a:lnTo>
                <a:lnTo>
                  <a:pt x="179993" y="205703"/>
                </a:lnTo>
                <a:lnTo>
                  <a:pt x="180022" y="2143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2"/>
          <p:cNvSpPr/>
          <p:nvPr/>
        </p:nvSpPr>
        <p:spPr>
          <a:xfrm>
            <a:off x="4829175" y="1954644"/>
            <a:ext cx="42859" cy="42749"/>
          </a:xfrm>
          <a:custGeom>
            <a:avLst/>
            <a:gdLst/>
            <a:ahLst/>
            <a:cxnLst/>
            <a:rect l="0" t="0" r="0" b="0"/>
            <a:pathLst>
              <a:path w="42859" h="42749">
                <a:moveTo>
                  <a:pt x="0" y="42748"/>
                </a:moveTo>
                <a:lnTo>
                  <a:pt x="0" y="35367"/>
                </a:lnTo>
                <a:lnTo>
                  <a:pt x="952" y="34970"/>
                </a:lnTo>
                <a:lnTo>
                  <a:pt x="2540" y="34705"/>
                </a:lnTo>
                <a:lnTo>
                  <a:pt x="4550" y="34529"/>
                </a:lnTo>
                <a:lnTo>
                  <a:pt x="5891" y="33458"/>
                </a:lnTo>
                <a:lnTo>
                  <a:pt x="6785" y="31793"/>
                </a:lnTo>
                <a:lnTo>
                  <a:pt x="7380" y="29729"/>
                </a:lnTo>
                <a:lnTo>
                  <a:pt x="8730" y="27401"/>
                </a:lnTo>
                <a:lnTo>
                  <a:pt x="10583" y="24897"/>
                </a:lnTo>
                <a:lnTo>
                  <a:pt x="12770" y="22275"/>
                </a:lnTo>
                <a:lnTo>
                  <a:pt x="15181" y="20527"/>
                </a:lnTo>
                <a:lnTo>
                  <a:pt x="17740" y="19361"/>
                </a:lnTo>
                <a:lnTo>
                  <a:pt x="20399" y="18584"/>
                </a:lnTo>
                <a:lnTo>
                  <a:pt x="23124" y="17114"/>
                </a:lnTo>
                <a:lnTo>
                  <a:pt x="25894" y="15181"/>
                </a:lnTo>
                <a:lnTo>
                  <a:pt x="28693" y="12940"/>
                </a:lnTo>
                <a:lnTo>
                  <a:pt x="31511" y="11446"/>
                </a:lnTo>
                <a:lnTo>
                  <a:pt x="34342" y="10450"/>
                </a:lnTo>
                <a:lnTo>
                  <a:pt x="37182" y="9786"/>
                </a:lnTo>
                <a:lnTo>
                  <a:pt x="39075" y="8391"/>
                </a:lnTo>
                <a:lnTo>
                  <a:pt x="40337" y="6508"/>
                </a:lnTo>
                <a:lnTo>
                  <a:pt x="42819" y="0"/>
                </a:lnTo>
                <a:lnTo>
                  <a:pt x="42858" y="7277"/>
                </a:lnTo>
                <a:lnTo>
                  <a:pt x="41907" y="8623"/>
                </a:lnTo>
                <a:lnTo>
                  <a:pt x="40320" y="10473"/>
                </a:lnTo>
                <a:lnTo>
                  <a:pt x="35481" y="15735"/>
                </a:lnTo>
                <a:lnTo>
                  <a:pt x="25717" y="25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3"/>
          <p:cNvSpPr/>
          <p:nvPr/>
        </p:nvSpPr>
        <p:spPr>
          <a:xfrm>
            <a:off x="4933267" y="1783080"/>
            <a:ext cx="178683" cy="222882"/>
          </a:xfrm>
          <a:custGeom>
            <a:avLst/>
            <a:gdLst/>
            <a:ahLst/>
            <a:cxnLst/>
            <a:rect l="0" t="0" r="0" b="0"/>
            <a:pathLst>
              <a:path w="178683" h="222882">
                <a:moveTo>
                  <a:pt x="101648" y="17145"/>
                </a:moveTo>
                <a:lnTo>
                  <a:pt x="97097" y="12594"/>
                </a:lnTo>
                <a:lnTo>
                  <a:pt x="94804" y="11253"/>
                </a:lnTo>
                <a:lnTo>
                  <a:pt x="89716" y="9764"/>
                </a:lnTo>
                <a:lnTo>
                  <a:pt x="84280" y="9102"/>
                </a:lnTo>
                <a:lnTo>
                  <a:pt x="81497" y="8925"/>
                </a:lnTo>
                <a:lnTo>
                  <a:pt x="75864" y="8729"/>
                </a:lnTo>
                <a:lnTo>
                  <a:pt x="67525" y="8593"/>
                </a:lnTo>
                <a:lnTo>
                  <a:pt x="38751" y="8572"/>
                </a:lnTo>
                <a:lnTo>
                  <a:pt x="35904" y="7620"/>
                </a:lnTo>
                <a:lnTo>
                  <a:pt x="33054" y="6032"/>
                </a:lnTo>
                <a:lnTo>
                  <a:pt x="24539" y="31"/>
                </a:lnTo>
                <a:lnTo>
                  <a:pt x="16277" y="0"/>
                </a:lnTo>
                <a:lnTo>
                  <a:pt x="15992" y="6844"/>
                </a:lnTo>
                <a:lnTo>
                  <a:pt x="15923" y="45752"/>
                </a:lnTo>
                <a:lnTo>
                  <a:pt x="14970" y="49551"/>
                </a:lnTo>
                <a:lnTo>
                  <a:pt x="13383" y="53989"/>
                </a:lnTo>
                <a:lnTo>
                  <a:pt x="8541" y="65697"/>
                </a:lnTo>
                <a:lnTo>
                  <a:pt x="7703" y="72276"/>
                </a:lnTo>
                <a:lnTo>
                  <a:pt x="6633" y="74854"/>
                </a:lnTo>
                <a:lnTo>
                  <a:pt x="2904" y="80258"/>
                </a:lnTo>
                <a:lnTo>
                  <a:pt x="611" y="85835"/>
                </a:lnTo>
                <a:lnTo>
                  <a:pt x="0" y="88656"/>
                </a:lnTo>
                <a:lnTo>
                  <a:pt x="545" y="91489"/>
                </a:lnTo>
                <a:lnTo>
                  <a:pt x="3690" y="97176"/>
                </a:lnTo>
                <a:lnTo>
                  <a:pt x="6266" y="101183"/>
                </a:lnTo>
                <a:lnTo>
                  <a:pt x="6868" y="104660"/>
                </a:lnTo>
                <a:lnTo>
                  <a:pt x="7350" y="111432"/>
                </a:lnTo>
                <a:lnTo>
                  <a:pt x="27501" y="111442"/>
                </a:lnTo>
                <a:lnTo>
                  <a:pt x="30309" y="110489"/>
                </a:lnTo>
                <a:lnTo>
                  <a:pt x="33134" y="108902"/>
                </a:lnTo>
                <a:lnTo>
                  <a:pt x="35969" y="106891"/>
                </a:lnTo>
                <a:lnTo>
                  <a:pt x="38812" y="105551"/>
                </a:lnTo>
                <a:lnTo>
                  <a:pt x="41660" y="104657"/>
                </a:lnTo>
                <a:lnTo>
                  <a:pt x="44510" y="104061"/>
                </a:lnTo>
                <a:lnTo>
                  <a:pt x="48316" y="103664"/>
                </a:lnTo>
                <a:lnTo>
                  <a:pt x="52758" y="103399"/>
                </a:lnTo>
                <a:lnTo>
                  <a:pt x="61822" y="103105"/>
                </a:lnTo>
                <a:lnTo>
                  <a:pt x="75401" y="102916"/>
                </a:lnTo>
                <a:lnTo>
                  <a:pt x="112715" y="102870"/>
                </a:lnTo>
                <a:lnTo>
                  <a:pt x="116646" y="103823"/>
                </a:lnTo>
                <a:lnTo>
                  <a:pt x="121172" y="105410"/>
                </a:lnTo>
                <a:lnTo>
                  <a:pt x="126093" y="107421"/>
                </a:lnTo>
                <a:lnTo>
                  <a:pt x="130327" y="109714"/>
                </a:lnTo>
                <a:lnTo>
                  <a:pt x="134103" y="112195"/>
                </a:lnTo>
                <a:lnTo>
                  <a:pt x="137571" y="114801"/>
                </a:lnTo>
                <a:lnTo>
                  <a:pt x="140837" y="117491"/>
                </a:lnTo>
                <a:lnTo>
                  <a:pt x="143966" y="120238"/>
                </a:lnTo>
                <a:lnTo>
                  <a:pt x="147005" y="123021"/>
                </a:lnTo>
                <a:lnTo>
                  <a:pt x="152921" y="128653"/>
                </a:lnTo>
                <a:lnTo>
                  <a:pt x="164481" y="140030"/>
                </a:lnTo>
                <a:lnTo>
                  <a:pt x="166396" y="142883"/>
                </a:lnTo>
                <a:lnTo>
                  <a:pt x="168525" y="148593"/>
                </a:lnTo>
                <a:lnTo>
                  <a:pt x="170045" y="152402"/>
                </a:lnTo>
                <a:lnTo>
                  <a:pt x="172011" y="156846"/>
                </a:lnTo>
                <a:lnTo>
                  <a:pt x="174273" y="161714"/>
                </a:lnTo>
                <a:lnTo>
                  <a:pt x="175783" y="165912"/>
                </a:lnTo>
                <a:lnTo>
                  <a:pt x="176788" y="169663"/>
                </a:lnTo>
                <a:lnTo>
                  <a:pt x="177906" y="176370"/>
                </a:lnTo>
                <a:lnTo>
                  <a:pt x="178403" y="182527"/>
                </a:lnTo>
                <a:lnTo>
                  <a:pt x="178682" y="186797"/>
                </a:lnTo>
                <a:lnTo>
                  <a:pt x="176208" y="190335"/>
                </a:lnTo>
                <a:lnTo>
                  <a:pt x="174215" y="192613"/>
                </a:lnTo>
                <a:lnTo>
                  <a:pt x="172886" y="195083"/>
                </a:lnTo>
                <a:lnTo>
                  <a:pt x="171409" y="200368"/>
                </a:lnTo>
                <a:lnTo>
                  <a:pt x="168213" y="205892"/>
                </a:lnTo>
                <a:lnTo>
                  <a:pt x="163617" y="211523"/>
                </a:lnTo>
                <a:lnTo>
                  <a:pt x="158400" y="217200"/>
                </a:lnTo>
                <a:lnTo>
                  <a:pt x="154722" y="219095"/>
                </a:lnTo>
                <a:lnTo>
                  <a:pt x="150366" y="220358"/>
                </a:lnTo>
                <a:lnTo>
                  <a:pt x="145557" y="221200"/>
                </a:lnTo>
                <a:lnTo>
                  <a:pt x="141398" y="221762"/>
                </a:lnTo>
                <a:lnTo>
                  <a:pt x="137673" y="222136"/>
                </a:lnTo>
                <a:lnTo>
                  <a:pt x="134237" y="222385"/>
                </a:lnTo>
                <a:lnTo>
                  <a:pt x="130041" y="222552"/>
                </a:lnTo>
                <a:lnTo>
                  <a:pt x="115987" y="222786"/>
                </a:lnTo>
                <a:lnTo>
                  <a:pt x="82951" y="222881"/>
                </a:lnTo>
                <a:lnTo>
                  <a:pt x="79658" y="221929"/>
                </a:lnTo>
                <a:lnTo>
                  <a:pt x="76510" y="220343"/>
                </a:lnTo>
                <a:lnTo>
                  <a:pt x="69165" y="215503"/>
                </a:lnTo>
                <a:lnTo>
                  <a:pt x="65621" y="212302"/>
                </a:lnTo>
                <a:lnTo>
                  <a:pt x="63342" y="210114"/>
                </a:lnTo>
                <a:lnTo>
                  <a:pt x="60871" y="208656"/>
                </a:lnTo>
                <a:lnTo>
                  <a:pt x="55585" y="207036"/>
                </a:lnTo>
                <a:lnTo>
                  <a:pt x="53794" y="205651"/>
                </a:lnTo>
                <a:lnTo>
                  <a:pt x="52600" y="203776"/>
                </a:lnTo>
                <a:lnTo>
                  <a:pt x="50684" y="198473"/>
                </a:lnTo>
                <a:lnTo>
                  <a:pt x="49574" y="198037"/>
                </a:lnTo>
                <a:lnTo>
                  <a:pt x="44414" y="197425"/>
                </a:lnTo>
                <a:lnTo>
                  <a:pt x="41640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4"/>
          <p:cNvSpPr/>
          <p:nvPr/>
        </p:nvSpPr>
        <p:spPr>
          <a:xfrm>
            <a:off x="5917882" y="1585912"/>
            <a:ext cx="120016" cy="8574"/>
          </a:xfrm>
          <a:custGeom>
            <a:avLst/>
            <a:gdLst/>
            <a:ahLst/>
            <a:cxnLst/>
            <a:rect l="0" t="0" r="0" b="0"/>
            <a:pathLst>
              <a:path w="120016" h="8574">
                <a:moveTo>
                  <a:pt x="0" y="0"/>
                </a:moveTo>
                <a:lnTo>
                  <a:pt x="29808" y="0"/>
                </a:lnTo>
                <a:lnTo>
                  <a:pt x="32255" y="953"/>
                </a:lnTo>
                <a:lnTo>
                  <a:pt x="34838" y="2540"/>
                </a:lnTo>
                <a:lnTo>
                  <a:pt x="37513" y="4551"/>
                </a:lnTo>
                <a:lnTo>
                  <a:pt x="40248" y="5891"/>
                </a:lnTo>
                <a:lnTo>
                  <a:pt x="43025" y="6785"/>
                </a:lnTo>
                <a:lnTo>
                  <a:pt x="45828" y="7381"/>
                </a:lnTo>
                <a:lnTo>
                  <a:pt x="49602" y="7778"/>
                </a:lnTo>
                <a:lnTo>
                  <a:pt x="54024" y="8043"/>
                </a:lnTo>
                <a:lnTo>
                  <a:pt x="63063" y="8337"/>
                </a:lnTo>
                <a:lnTo>
                  <a:pt x="76627" y="8526"/>
                </a:lnTo>
                <a:lnTo>
                  <a:pt x="120015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5"/>
          <p:cNvSpPr/>
          <p:nvPr/>
        </p:nvSpPr>
        <p:spPr>
          <a:xfrm>
            <a:off x="6209347" y="1543050"/>
            <a:ext cx="42863" cy="180023"/>
          </a:xfrm>
          <a:custGeom>
            <a:avLst/>
            <a:gdLst/>
            <a:ahLst/>
            <a:cxnLst/>
            <a:rect l="0" t="0" r="0" b="0"/>
            <a:pathLst>
              <a:path w="42863" h="180023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2540" y="8042"/>
                </a:lnTo>
                <a:lnTo>
                  <a:pt x="4551" y="8219"/>
                </a:lnTo>
                <a:lnTo>
                  <a:pt x="5891" y="9289"/>
                </a:lnTo>
                <a:lnTo>
                  <a:pt x="6785" y="10955"/>
                </a:lnTo>
                <a:lnTo>
                  <a:pt x="7381" y="13018"/>
                </a:lnTo>
                <a:lnTo>
                  <a:pt x="8731" y="15346"/>
                </a:lnTo>
                <a:lnTo>
                  <a:pt x="10583" y="17851"/>
                </a:lnTo>
                <a:lnTo>
                  <a:pt x="12770" y="20473"/>
                </a:lnTo>
                <a:lnTo>
                  <a:pt x="14228" y="23173"/>
                </a:lnTo>
                <a:lnTo>
                  <a:pt x="15201" y="25926"/>
                </a:lnTo>
                <a:lnTo>
                  <a:pt x="16281" y="31525"/>
                </a:lnTo>
                <a:lnTo>
                  <a:pt x="16569" y="34352"/>
                </a:lnTo>
                <a:lnTo>
                  <a:pt x="16761" y="37188"/>
                </a:lnTo>
                <a:lnTo>
                  <a:pt x="17841" y="40985"/>
                </a:lnTo>
                <a:lnTo>
                  <a:pt x="19515" y="45420"/>
                </a:lnTo>
                <a:lnTo>
                  <a:pt x="21583" y="50283"/>
                </a:lnTo>
                <a:lnTo>
                  <a:pt x="22960" y="54477"/>
                </a:lnTo>
                <a:lnTo>
                  <a:pt x="23880" y="58225"/>
                </a:lnTo>
                <a:lnTo>
                  <a:pt x="24492" y="61677"/>
                </a:lnTo>
                <a:lnTo>
                  <a:pt x="24901" y="65883"/>
                </a:lnTo>
                <a:lnTo>
                  <a:pt x="25173" y="70592"/>
                </a:lnTo>
                <a:lnTo>
                  <a:pt x="25354" y="75636"/>
                </a:lnTo>
                <a:lnTo>
                  <a:pt x="26428" y="79951"/>
                </a:lnTo>
                <a:lnTo>
                  <a:pt x="28096" y="83781"/>
                </a:lnTo>
                <a:lnTo>
                  <a:pt x="30161" y="87286"/>
                </a:lnTo>
                <a:lnTo>
                  <a:pt x="31537" y="91528"/>
                </a:lnTo>
                <a:lnTo>
                  <a:pt x="32455" y="96261"/>
                </a:lnTo>
                <a:lnTo>
                  <a:pt x="33067" y="101321"/>
                </a:lnTo>
                <a:lnTo>
                  <a:pt x="33474" y="106600"/>
                </a:lnTo>
                <a:lnTo>
                  <a:pt x="33746" y="112024"/>
                </a:lnTo>
                <a:lnTo>
                  <a:pt x="34048" y="123131"/>
                </a:lnTo>
                <a:lnTo>
                  <a:pt x="34289" y="172643"/>
                </a:lnTo>
                <a:lnTo>
                  <a:pt x="34290" y="179590"/>
                </a:lnTo>
                <a:lnTo>
                  <a:pt x="35243" y="179734"/>
                </a:lnTo>
                <a:lnTo>
                  <a:pt x="36830" y="179830"/>
                </a:lnTo>
                <a:lnTo>
                  <a:pt x="42862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6"/>
          <p:cNvSpPr/>
          <p:nvPr/>
        </p:nvSpPr>
        <p:spPr>
          <a:xfrm>
            <a:off x="6286500" y="1518631"/>
            <a:ext cx="212939" cy="195870"/>
          </a:xfrm>
          <a:custGeom>
            <a:avLst/>
            <a:gdLst/>
            <a:ahLst/>
            <a:cxnLst/>
            <a:rect l="0" t="0" r="0" b="0"/>
            <a:pathLst>
              <a:path w="212939" h="195870">
                <a:moveTo>
                  <a:pt x="0" y="24419"/>
                </a:moveTo>
                <a:lnTo>
                  <a:pt x="0" y="19868"/>
                </a:lnTo>
                <a:lnTo>
                  <a:pt x="952" y="18527"/>
                </a:lnTo>
                <a:lnTo>
                  <a:pt x="2540" y="17633"/>
                </a:lnTo>
                <a:lnTo>
                  <a:pt x="7380" y="16199"/>
                </a:lnTo>
                <a:lnTo>
                  <a:pt x="13122" y="13463"/>
                </a:lnTo>
                <a:lnTo>
                  <a:pt x="17321" y="11400"/>
                </a:lnTo>
                <a:lnTo>
                  <a:pt x="22025" y="10024"/>
                </a:lnTo>
                <a:lnTo>
                  <a:pt x="27065" y="9107"/>
                </a:lnTo>
                <a:lnTo>
                  <a:pt x="32331" y="8496"/>
                </a:lnTo>
                <a:lnTo>
                  <a:pt x="36794" y="7136"/>
                </a:lnTo>
                <a:lnTo>
                  <a:pt x="40721" y="5277"/>
                </a:lnTo>
                <a:lnTo>
                  <a:pt x="44293" y="3085"/>
                </a:lnTo>
                <a:lnTo>
                  <a:pt x="48578" y="1624"/>
                </a:lnTo>
                <a:lnTo>
                  <a:pt x="53340" y="650"/>
                </a:lnTo>
                <a:lnTo>
                  <a:pt x="58420" y="0"/>
                </a:lnTo>
                <a:lnTo>
                  <a:pt x="63712" y="519"/>
                </a:lnTo>
                <a:lnTo>
                  <a:pt x="69145" y="1818"/>
                </a:lnTo>
                <a:lnTo>
                  <a:pt x="74671" y="3637"/>
                </a:lnTo>
                <a:lnTo>
                  <a:pt x="79308" y="4849"/>
                </a:lnTo>
                <a:lnTo>
                  <a:pt x="83352" y="5657"/>
                </a:lnTo>
                <a:lnTo>
                  <a:pt x="87000" y="6196"/>
                </a:lnTo>
                <a:lnTo>
                  <a:pt x="90385" y="7508"/>
                </a:lnTo>
                <a:lnTo>
                  <a:pt x="96685" y="11505"/>
                </a:lnTo>
                <a:lnTo>
                  <a:pt x="102661" y="13917"/>
                </a:lnTo>
                <a:lnTo>
                  <a:pt x="105588" y="14560"/>
                </a:lnTo>
                <a:lnTo>
                  <a:pt x="111380" y="17814"/>
                </a:lnTo>
                <a:lnTo>
                  <a:pt x="114258" y="20016"/>
                </a:lnTo>
                <a:lnTo>
                  <a:pt x="116177" y="22436"/>
                </a:lnTo>
                <a:lnTo>
                  <a:pt x="117456" y="25002"/>
                </a:lnTo>
                <a:lnTo>
                  <a:pt x="118309" y="27665"/>
                </a:lnTo>
                <a:lnTo>
                  <a:pt x="118878" y="31345"/>
                </a:lnTo>
                <a:lnTo>
                  <a:pt x="119256" y="35704"/>
                </a:lnTo>
                <a:lnTo>
                  <a:pt x="119509" y="40515"/>
                </a:lnTo>
                <a:lnTo>
                  <a:pt x="118725" y="44674"/>
                </a:lnTo>
                <a:lnTo>
                  <a:pt x="117250" y="48400"/>
                </a:lnTo>
                <a:lnTo>
                  <a:pt x="115314" y="51836"/>
                </a:lnTo>
                <a:lnTo>
                  <a:pt x="113071" y="55079"/>
                </a:lnTo>
                <a:lnTo>
                  <a:pt x="110623" y="58194"/>
                </a:lnTo>
                <a:lnTo>
                  <a:pt x="108038" y="61223"/>
                </a:lnTo>
                <a:lnTo>
                  <a:pt x="106315" y="64195"/>
                </a:lnTo>
                <a:lnTo>
                  <a:pt x="104402" y="70037"/>
                </a:lnTo>
                <a:lnTo>
                  <a:pt x="101010" y="75808"/>
                </a:lnTo>
                <a:lnTo>
                  <a:pt x="98773" y="78681"/>
                </a:lnTo>
                <a:lnTo>
                  <a:pt x="96328" y="80596"/>
                </a:lnTo>
                <a:lnTo>
                  <a:pt x="93746" y="81873"/>
                </a:lnTo>
                <a:lnTo>
                  <a:pt x="91072" y="82724"/>
                </a:lnTo>
                <a:lnTo>
                  <a:pt x="89290" y="84244"/>
                </a:lnTo>
                <a:lnTo>
                  <a:pt x="88101" y="86210"/>
                </a:lnTo>
                <a:lnTo>
                  <a:pt x="87309" y="88473"/>
                </a:lnTo>
                <a:lnTo>
                  <a:pt x="87734" y="89981"/>
                </a:lnTo>
                <a:lnTo>
                  <a:pt x="88969" y="90987"/>
                </a:lnTo>
                <a:lnTo>
                  <a:pt x="93245" y="92601"/>
                </a:lnTo>
                <a:lnTo>
                  <a:pt x="98536" y="92881"/>
                </a:lnTo>
                <a:lnTo>
                  <a:pt x="111624" y="92983"/>
                </a:lnTo>
                <a:lnTo>
                  <a:pt x="147401" y="92998"/>
                </a:lnTo>
                <a:lnTo>
                  <a:pt x="151607" y="93951"/>
                </a:lnTo>
                <a:lnTo>
                  <a:pt x="156316" y="95538"/>
                </a:lnTo>
                <a:lnTo>
                  <a:pt x="161361" y="97549"/>
                </a:lnTo>
                <a:lnTo>
                  <a:pt x="165676" y="98890"/>
                </a:lnTo>
                <a:lnTo>
                  <a:pt x="169506" y="99784"/>
                </a:lnTo>
                <a:lnTo>
                  <a:pt x="173011" y="100379"/>
                </a:lnTo>
                <a:lnTo>
                  <a:pt x="177253" y="101729"/>
                </a:lnTo>
                <a:lnTo>
                  <a:pt x="181986" y="103581"/>
                </a:lnTo>
                <a:lnTo>
                  <a:pt x="187046" y="105769"/>
                </a:lnTo>
                <a:lnTo>
                  <a:pt x="191372" y="108179"/>
                </a:lnTo>
                <a:lnTo>
                  <a:pt x="195209" y="110739"/>
                </a:lnTo>
                <a:lnTo>
                  <a:pt x="203659" y="117140"/>
                </a:lnTo>
                <a:lnTo>
                  <a:pt x="209674" y="122800"/>
                </a:lnTo>
                <a:lnTo>
                  <a:pt x="211220" y="125249"/>
                </a:lnTo>
                <a:lnTo>
                  <a:pt x="212938" y="130510"/>
                </a:lnTo>
                <a:lnTo>
                  <a:pt x="212444" y="133246"/>
                </a:lnTo>
                <a:lnTo>
                  <a:pt x="209355" y="138826"/>
                </a:lnTo>
                <a:lnTo>
                  <a:pt x="204806" y="144481"/>
                </a:lnTo>
                <a:lnTo>
                  <a:pt x="202260" y="147323"/>
                </a:lnTo>
                <a:lnTo>
                  <a:pt x="199610" y="151122"/>
                </a:lnTo>
                <a:lnTo>
                  <a:pt x="196891" y="155560"/>
                </a:lnTo>
                <a:lnTo>
                  <a:pt x="194125" y="160424"/>
                </a:lnTo>
                <a:lnTo>
                  <a:pt x="190377" y="163666"/>
                </a:lnTo>
                <a:lnTo>
                  <a:pt x="185973" y="165828"/>
                </a:lnTo>
                <a:lnTo>
                  <a:pt x="181131" y="167269"/>
                </a:lnTo>
                <a:lnTo>
                  <a:pt x="175999" y="169182"/>
                </a:lnTo>
                <a:lnTo>
                  <a:pt x="170672" y="171410"/>
                </a:lnTo>
                <a:lnTo>
                  <a:pt x="165217" y="173848"/>
                </a:lnTo>
                <a:lnTo>
                  <a:pt x="154074" y="179097"/>
                </a:lnTo>
                <a:lnTo>
                  <a:pt x="131399" y="190227"/>
                </a:lnTo>
                <a:lnTo>
                  <a:pt x="125699" y="192108"/>
                </a:lnTo>
                <a:lnTo>
                  <a:pt x="119994" y="193361"/>
                </a:lnTo>
                <a:lnTo>
                  <a:pt x="114286" y="194197"/>
                </a:lnTo>
                <a:lnTo>
                  <a:pt x="108576" y="194754"/>
                </a:lnTo>
                <a:lnTo>
                  <a:pt x="102864" y="195126"/>
                </a:lnTo>
                <a:lnTo>
                  <a:pt x="97151" y="195373"/>
                </a:lnTo>
                <a:lnTo>
                  <a:pt x="85723" y="195648"/>
                </a:lnTo>
                <a:lnTo>
                  <a:pt x="17145" y="195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7"/>
          <p:cNvSpPr/>
          <p:nvPr/>
        </p:nvSpPr>
        <p:spPr>
          <a:xfrm>
            <a:off x="5900737" y="1843087"/>
            <a:ext cx="660083" cy="34291"/>
          </a:xfrm>
          <a:custGeom>
            <a:avLst/>
            <a:gdLst/>
            <a:ahLst/>
            <a:cxnLst/>
            <a:rect l="0" t="0" r="0" b="0"/>
            <a:pathLst>
              <a:path w="660083" h="34291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1" y="4551"/>
                </a:lnTo>
                <a:lnTo>
                  <a:pt x="14622" y="5891"/>
                </a:lnTo>
                <a:lnTo>
                  <a:pt x="17368" y="6785"/>
                </a:lnTo>
                <a:lnTo>
                  <a:pt x="22959" y="7778"/>
                </a:lnTo>
                <a:lnTo>
                  <a:pt x="40966" y="8503"/>
                </a:lnTo>
                <a:lnTo>
                  <a:pt x="501151" y="8573"/>
                </a:lnTo>
                <a:lnTo>
                  <a:pt x="511266" y="9525"/>
                </a:lnTo>
                <a:lnTo>
                  <a:pt x="520866" y="11113"/>
                </a:lnTo>
                <a:lnTo>
                  <a:pt x="530124" y="13123"/>
                </a:lnTo>
                <a:lnTo>
                  <a:pt x="539154" y="14464"/>
                </a:lnTo>
                <a:lnTo>
                  <a:pt x="548031" y="15358"/>
                </a:lnTo>
                <a:lnTo>
                  <a:pt x="556806" y="15953"/>
                </a:lnTo>
                <a:lnTo>
                  <a:pt x="565514" y="17303"/>
                </a:lnTo>
                <a:lnTo>
                  <a:pt x="574177" y="19155"/>
                </a:lnTo>
                <a:lnTo>
                  <a:pt x="582810" y="21343"/>
                </a:lnTo>
                <a:lnTo>
                  <a:pt x="590470" y="22801"/>
                </a:lnTo>
                <a:lnTo>
                  <a:pt x="597482" y="23773"/>
                </a:lnTo>
                <a:lnTo>
                  <a:pt x="604061" y="24421"/>
                </a:lnTo>
                <a:lnTo>
                  <a:pt x="622423" y="25334"/>
                </a:lnTo>
                <a:lnTo>
                  <a:pt x="627356" y="26414"/>
                </a:lnTo>
                <a:lnTo>
                  <a:pt x="631598" y="28087"/>
                </a:lnTo>
                <a:lnTo>
                  <a:pt x="640697" y="33065"/>
                </a:lnTo>
                <a:lnTo>
                  <a:pt x="644482" y="33745"/>
                </a:lnTo>
                <a:lnTo>
                  <a:pt x="660082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8"/>
          <p:cNvSpPr/>
          <p:nvPr/>
        </p:nvSpPr>
        <p:spPr>
          <a:xfrm>
            <a:off x="6132204" y="1937385"/>
            <a:ext cx="240012" cy="265748"/>
          </a:xfrm>
          <a:custGeom>
            <a:avLst/>
            <a:gdLst/>
            <a:ahLst/>
            <a:cxnLst/>
            <a:rect l="0" t="0" r="0" b="0"/>
            <a:pathLst>
              <a:path w="240012" h="265748">
                <a:moveTo>
                  <a:pt x="17136" y="17145"/>
                </a:moveTo>
                <a:lnTo>
                  <a:pt x="17136" y="21696"/>
                </a:lnTo>
                <a:lnTo>
                  <a:pt x="18088" y="23988"/>
                </a:lnTo>
                <a:lnTo>
                  <a:pt x="23027" y="31767"/>
                </a:lnTo>
                <a:lnTo>
                  <a:pt x="24517" y="37296"/>
                </a:lnTo>
                <a:lnTo>
                  <a:pt x="25179" y="42928"/>
                </a:lnTo>
                <a:lnTo>
                  <a:pt x="25472" y="48606"/>
                </a:lnTo>
                <a:lnTo>
                  <a:pt x="25603" y="54305"/>
                </a:lnTo>
                <a:lnTo>
                  <a:pt x="25708" y="102869"/>
                </a:lnTo>
                <a:lnTo>
                  <a:pt x="25708" y="90938"/>
                </a:lnTo>
                <a:lnTo>
                  <a:pt x="24756" y="89200"/>
                </a:lnTo>
                <a:lnTo>
                  <a:pt x="23168" y="88042"/>
                </a:lnTo>
                <a:lnTo>
                  <a:pt x="21158" y="87269"/>
                </a:lnTo>
                <a:lnTo>
                  <a:pt x="19816" y="84849"/>
                </a:lnTo>
                <a:lnTo>
                  <a:pt x="18327" y="77081"/>
                </a:lnTo>
                <a:lnTo>
                  <a:pt x="17489" y="71098"/>
                </a:lnTo>
                <a:lnTo>
                  <a:pt x="14753" y="67159"/>
                </a:lnTo>
                <a:lnTo>
                  <a:pt x="12689" y="64775"/>
                </a:lnTo>
                <a:lnTo>
                  <a:pt x="11314" y="62233"/>
                </a:lnTo>
                <a:lnTo>
                  <a:pt x="8425" y="54105"/>
                </a:lnTo>
                <a:lnTo>
                  <a:pt x="4374" y="48494"/>
                </a:lnTo>
                <a:lnTo>
                  <a:pt x="1939" y="42825"/>
                </a:lnTo>
                <a:lnTo>
                  <a:pt x="856" y="37131"/>
                </a:lnTo>
                <a:lnTo>
                  <a:pt x="375" y="31425"/>
                </a:lnTo>
                <a:lnTo>
                  <a:pt x="161" y="25714"/>
                </a:lnTo>
                <a:lnTo>
                  <a:pt x="13" y="17321"/>
                </a:lnTo>
                <a:lnTo>
                  <a:pt x="0" y="13095"/>
                </a:lnTo>
                <a:lnTo>
                  <a:pt x="949" y="11588"/>
                </a:lnTo>
                <a:lnTo>
                  <a:pt x="2535" y="10582"/>
                </a:lnTo>
                <a:lnTo>
                  <a:pt x="7373" y="8969"/>
                </a:lnTo>
                <a:lnTo>
                  <a:pt x="7769" y="7884"/>
                </a:lnTo>
                <a:lnTo>
                  <a:pt x="8210" y="4139"/>
                </a:lnTo>
                <a:lnTo>
                  <a:pt x="9280" y="2759"/>
                </a:lnTo>
                <a:lnTo>
                  <a:pt x="10946" y="1839"/>
                </a:lnTo>
                <a:lnTo>
                  <a:pt x="15337" y="817"/>
                </a:lnTo>
                <a:lnTo>
                  <a:pt x="20464" y="363"/>
                </a:lnTo>
                <a:lnTo>
                  <a:pt x="23164" y="1194"/>
                </a:lnTo>
                <a:lnTo>
                  <a:pt x="28705" y="4658"/>
                </a:lnTo>
                <a:lnTo>
                  <a:pt x="32468" y="5963"/>
                </a:lnTo>
                <a:lnTo>
                  <a:pt x="36883" y="6832"/>
                </a:lnTo>
                <a:lnTo>
                  <a:pt x="41730" y="7412"/>
                </a:lnTo>
                <a:lnTo>
                  <a:pt x="46867" y="7799"/>
                </a:lnTo>
                <a:lnTo>
                  <a:pt x="52197" y="8057"/>
                </a:lnTo>
                <a:lnTo>
                  <a:pt x="66259" y="8419"/>
                </a:lnTo>
                <a:lnTo>
                  <a:pt x="100369" y="8563"/>
                </a:lnTo>
                <a:lnTo>
                  <a:pt x="105962" y="7614"/>
                </a:lnTo>
                <a:lnTo>
                  <a:pt x="111596" y="6028"/>
                </a:lnTo>
                <a:lnTo>
                  <a:pt x="117257" y="4018"/>
                </a:lnTo>
                <a:lnTo>
                  <a:pt x="122935" y="2679"/>
                </a:lnTo>
                <a:lnTo>
                  <a:pt x="128626" y="1786"/>
                </a:lnTo>
                <a:lnTo>
                  <a:pt x="134325" y="1190"/>
                </a:lnTo>
                <a:lnTo>
                  <a:pt x="140030" y="793"/>
                </a:lnTo>
                <a:lnTo>
                  <a:pt x="145737" y="529"/>
                </a:lnTo>
                <a:lnTo>
                  <a:pt x="157160" y="235"/>
                </a:lnTo>
                <a:lnTo>
                  <a:pt x="226912" y="0"/>
                </a:lnTo>
                <a:lnTo>
                  <a:pt x="228424" y="952"/>
                </a:lnTo>
                <a:lnTo>
                  <a:pt x="229432" y="2540"/>
                </a:lnTo>
                <a:lnTo>
                  <a:pt x="230552" y="6844"/>
                </a:lnTo>
                <a:lnTo>
                  <a:pt x="231050" y="11931"/>
                </a:lnTo>
                <a:lnTo>
                  <a:pt x="232135" y="13669"/>
                </a:lnTo>
                <a:lnTo>
                  <a:pt x="233812" y="14828"/>
                </a:lnTo>
                <a:lnTo>
                  <a:pt x="235881" y="15600"/>
                </a:lnTo>
                <a:lnTo>
                  <a:pt x="237261" y="17067"/>
                </a:lnTo>
                <a:lnTo>
                  <a:pt x="238181" y="18998"/>
                </a:lnTo>
                <a:lnTo>
                  <a:pt x="239203" y="23683"/>
                </a:lnTo>
                <a:lnTo>
                  <a:pt x="239778" y="31676"/>
                </a:lnTo>
                <a:lnTo>
                  <a:pt x="239913" y="37256"/>
                </a:lnTo>
                <a:lnTo>
                  <a:pt x="240011" y="61682"/>
                </a:lnTo>
                <a:lnTo>
                  <a:pt x="239062" y="65886"/>
                </a:lnTo>
                <a:lnTo>
                  <a:pt x="237476" y="70594"/>
                </a:lnTo>
                <a:lnTo>
                  <a:pt x="235467" y="75638"/>
                </a:lnTo>
                <a:lnTo>
                  <a:pt x="234127" y="80905"/>
                </a:lnTo>
                <a:lnTo>
                  <a:pt x="233234" y="86321"/>
                </a:lnTo>
                <a:lnTo>
                  <a:pt x="232639" y="91838"/>
                </a:lnTo>
                <a:lnTo>
                  <a:pt x="231290" y="96467"/>
                </a:lnTo>
                <a:lnTo>
                  <a:pt x="227250" y="104152"/>
                </a:lnTo>
                <a:lnTo>
                  <a:pt x="224840" y="108487"/>
                </a:lnTo>
                <a:lnTo>
                  <a:pt x="219621" y="118384"/>
                </a:lnTo>
                <a:lnTo>
                  <a:pt x="217848" y="123690"/>
                </a:lnTo>
                <a:lnTo>
                  <a:pt x="216666" y="129132"/>
                </a:lnTo>
                <a:lnTo>
                  <a:pt x="215879" y="134666"/>
                </a:lnTo>
                <a:lnTo>
                  <a:pt x="215354" y="139307"/>
                </a:lnTo>
                <a:lnTo>
                  <a:pt x="214770" y="147004"/>
                </a:lnTo>
                <a:lnTo>
                  <a:pt x="213662" y="151342"/>
                </a:lnTo>
                <a:lnTo>
                  <a:pt x="211971" y="156140"/>
                </a:lnTo>
                <a:lnTo>
                  <a:pt x="209891" y="161243"/>
                </a:lnTo>
                <a:lnTo>
                  <a:pt x="208504" y="166550"/>
                </a:lnTo>
                <a:lnTo>
                  <a:pt x="207579" y="171993"/>
                </a:lnTo>
                <a:lnTo>
                  <a:pt x="206963" y="177527"/>
                </a:lnTo>
                <a:lnTo>
                  <a:pt x="206552" y="183121"/>
                </a:lnTo>
                <a:lnTo>
                  <a:pt x="206278" y="188756"/>
                </a:lnTo>
                <a:lnTo>
                  <a:pt x="205893" y="203247"/>
                </a:lnTo>
                <a:lnTo>
                  <a:pt x="205733" y="242491"/>
                </a:lnTo>
                <a:lnTo>
                  <a:pt x="20573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9"/>
          <p:cNvSpPr/>
          <p:nvPr/>
        </p:nvSpPr>
        <p:spPr>
          <a:xfrm>
            <a:off x="6243637" y="2083222"/>
            <a:ext cx="214314" cy="17032"/>
          </a:xfrm>
          <a:custGeom>
            <a:avLst/>
            <a:gdLst/>
            <a:ahLst/>
            <a:cxnLst/>
            <a:rect l="0" t="0" r="0" b="0"/>
            <a:pathLst>
              <a:path w="214314" h="17032">
                <a:moveTo>
                  <a:pt x="0" y="8467"/>
                </a:moveTo>
                <a:lnTo>
                  <a:pt x="0" y="1087"/>
                </a:lnTo>
                <a:lnTo>
                  <a:pt x="953" y="689"/>
                </a:lnTo>
                <a:lnTo>
                  <a:pt x="4551" y="248"/>
                </a:lnTo>
                <a:lnTo>
                  <a:pt x="9325" y="52"/>
                </a:lnTo>
                <a:lnTo>
                  <a:pt x="11931" y="0"/>
                </a:lnTo>
                <a:lnTo>
                  <a:pt x="14622" y="917"/>
                </a:lnTo>
                <a:lnTo>
                  <a:pt x="17368" y="2482"/>
                </a:lnTo>
                <a:lnTo>
                  <a:pt x="20151" y="4477"/>
                </a:lnTo>
                <a:lnTo>
                  <a:pt x="22959" y="5807"/>
                </a:lnTo>
                <a:lnTo>
                  <a:pt x="25784" y="6694"/>
                </a:lnTo>
                <a:lnTo>
                  <a:pt x="28619" y="7285"/>
                </a:lnTo>
                <a:lnTo>
                  <a:pt x="32414" y="7679"/>
                </a:lnTo>
                <a:lnTo>
                  <a:pt x="36850" y="7942"/>
                </a:lnTo>
                <a:lnTo>
                  <a:pt x="41711" y="8117"/>
                </a:lnTo>
                <a:lnTo>
                  <a:pt x="46858" y="9186"/>
                </a:lnTo>
                <a:lnTo>
                  <a:pt x="52194" y="10852"/>
                </a:lnTo>
                <a:lnTo>
                  <a:pt x="57656" y="12914"/>
                </a:lnTo>
                <a:lnTo>
                  <a:pt x="63202" y="14290"/>
                </a:lnTo>
                <a:lnTo>
                  <a:pt x="68805" y="15207"/>
                </a:lnTo>
                <a:lnTo>
                  <a:pt x="74445" y="15818"/>
                </a:lnTo>
                <a:lnTo>
                  <a:pt x="81062" y="16225"/>
                </a:lnTo>
                <a:lnTo>
                  <a:pt x="96036" y="16678"/>
                </a:lnTo>
                <a:lnTo>
                  <a:pt x="128064" y="16992"/>
                </a:lnTo>
                <a:lnTo>
                  <a:pt x="155895" y="17031"/>
                </a:lnTo>
                <a:lnTo>
                  <a:pt x="162985" y="16081"/>
                </a:lnTo>
                <a:lnTo>
                  <a:pt x="169617" y="14496"/>
                </a:lnTo>
                <a:lnTo>
                  <a:pt x="175943" y="12486"/>
                </a:lnTo>
                <a:lnTo>
                  <a:pt x="181113" y="11147"/>
                </a:lnTo>
                <a:lnTo>
                  <a:pt x="185512" y="10254"/>
                </a:lnTo>
                <a:lnTo>
                  <a:pt x="189397" y="9658"/>
                </a:lnTo>
                <a:lnTo>
                  <a:pt x="193892" y="9261"/>
                </a:lnTo>
                <a:lnTo>
                  <a:pt x="198794" y="8997"/>
                </a:lnTo>
                <a:lnTo>
                  <a:pt x="214313" y="84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0"/>
          <p:cNvSpPr/>
          <p:nvPr/>
        </p:nvSpPr>
        <p:spPr>
          <a:xfrm>
            <a:off x="5960860" y="1817370"/>
            <a:ext cx="599960" cy="488599"/>
          </a:xfrm>
          <a:custGeom>
            <a:avLst/>
            <a:gdLst/>
            <a:ahLst/>
            <a:cxnLst/>
            <a:rect l="0" t="0" r="0" b="0"/>
            <a:pathLst>
              <a:path w="599960" h="488599">
                <a:moveTo>
                  <a:pt x="574242" y="111442"/>
                </a:moveTo>
                <a:lnTo>
                  <a:pt x="561472" y="98672"/>
                </a:lnTo>
                <a:lnTo>
                  <a:pt x="560014" y="96261"/>
                </a:lnTo>
                <a:lnTo>
                  <a:pt x="558394" y="91042"/>
                </a:lnTo>
                <a:lnTo>
                  <a:pt x="557008" y="89270"/>
                </a:lnTo>
                <a:lnTo>
                  <a:pt x="555133" y="88088"/>
                </a:lnTo>
                <a:lnTo>
                  <a:pt x="552930" y="87300"/>
                </a:lnTo>
                <a:lnTo>
                  <a:pt x="551462" y="85822"/>
                </a:lnTo>
                <a:lnTo>
                  <a:pt x="550483" y="83885"/>
                </a:lnTo>
                <a:lnTo>
                  <a:pt x="549830" y="81641"/>
                </a:lnTo>
                <a:lnTo>
                  <a:pt x="546565" y="76607"/>
                </a:lnTo>
                <a:lnTo>
                  <a:pt x="534932" y="62793"/>
                </a:lnTo>
                <a:lnTo>
                  <a:pt x="531479" y="54271"/>
                </a:lnTo>
                <a:lnTo>
                  <a:pt x="527297" y="48568"/>
                </a:lnTo>
                <a:lnTo>
                  <a:pt x="524847" y="46666"/>
                </a:lnTo>
                <a:lnTo>
                  <a:pt x="522262" y="45398"/>
                </a:lnTo>
                <a:lnTo>
                  <a:pt x="519587" y="44552"/>
                </a:lnTo>
                <a:lnTo>
                  <a:pt x="514073" y="41073"/>
                </a:lnTo>
                <a:lnTo>
                  <a:pt x="499926" y="29292"/>
                </a:lnTo>
                <a:lnTo>
                  <a:pt x="485973" y="23883"/>
                </a:lnTo>
                <a:lnTo>
                  <a:pt x="481106" y="21637"/>
                </a:lnTo>
                <a:lnTo>
                  <a:pt x="470619" y="19141"/>
                </a:lnTo>
                <a:lnTo>
                  <a:pt x="459607" y="17079"/>
                </a:lnTo>
                <a:lnTo>
                  <a:pt x="443651" y="11516"/>
                </a:lnTo>
                <a:lnTo>
                  <a:pt x="426703" y="6614"/>
                </a:lnTo>
                <a:lnTo>
                  <a:pt x="416277" y="2939"/>
                </a:lnTo>
                <a:lnTo>
                  <a:pt x="399697" y="871"/>
                </a:lnTo>
                <a:lnTo>
                  <a:pt x="382719" y="258"/>
                </a:lnTo>
                <a:lnTo>
                  <a:pt x="340241" y="15"/>
                </a:lnTo>
                <a:lnTo>
                  <a:pt x="255397" y="0"/>
                </a:lnTo>
                <a:lnTo>
                  <a:pt x="241716" y="2540"/>
                </a:lnTo>
                <a:lnTo>
                  <a:pt x="225843" y="6785"/>
                </a:lnTo>
                <a:lnTo>
                  <a:pt x="217468" y="8730"/>
                </a:lnTo>
                <a:lnTo>
                  <a:pt x="202043" y="15181"/>
                </a:lnTo>
                <a:lnTo>
                  <a:pt x="185408" y="23124"/>
                </a:lnTo>
                <a:lnTo>
                  <a:pt x="157019" y="37182"/>
                </a:lnTo>
                <a:lnTo>
                  <a:pt x="143065" y="42878"/>
                </a:lnTo>
                <a:lnTo>
                  <a:pt x="129243" y="48584"/>
                </a:lnTo>
                <a:lnTo>
                  <a:pt x="119925" y="54295"/>
                </a:lnTo>
                <a:lnTo>
                  <a:pt x="104773" y="67416"/>
                </a:lnTo>
                <a:lnTo>
                  <a:pt x="88218" y="78818"/>
                </a:lnTo>
                <a:lnTo>
                  <a:pt x="79466" y="87735"/>
                </a:lnTo>
                <a:lnTo>
                  <a:pt x="75799" y="92780"/>
                </a:lnTo>
                <a:lnTo>
                  <a:pt x="66645" y="100925"/>
                </a:lnTo>
                <a:lnTo>
                  <a:pt x="61537" y="104431"/>
                </a:lnTo>
                <a:lnTo>
                  <a:pt x="53320" y="113406"/>
                </a:lnTo>
                <a:lnTo>
                  <a:pt x="46494" y="123745"/>
                </a:lnTo>
                <a:lnTo>
                  <a:pt x="40285" y="134690"/>
                </a:lnTo>
                <a:lnTo>
                  <a:pt x="34350" y="145904"/>
                </a:lnTo>
                <a:lnTo>
                  <a:pt x="25654" y="160388"/>
                </a:lnTo>
                <a:lnTo>
                  <a:pt x="22779" y="164075"/>
                </a:lnTo>
                <a:lnTo>
                  <a:pt x="20863" y="168438"/>
                </a:lnTo>
                <a:lnTo>
                  <a:pt x="17213" y="182728"/>
                </a:lnTo>
                <a:lnTo>
                  <a:pt x="11475" y="194370"/>
                </a:lnTo>
                <a:lnTo>
                  <a:pt x="8399" y="208509"/>
                </a:lnTo>
                <a:lnTo>
                  <a:pt x="2831" y="220107"/>
                </a:lnTo>
                <a:lnTo>
                  <a:pt x="757" y="235185"/>
                </a:lnTo>
                <a:lnTo>
                  <a:pt x="272" y="246131"/>
                </a:lnTo>
                <a:lnTo>
                  <a:pt x="0" y="263004"/>
                </a:lnTo>
                <a:lnTo>
                  <a:pt x="914" y="267728"/>
                </a:lnTo>
                <a:lnTo>
                  <a:pt x="5799" y="279881"/>
                </a:lnTo>
                <a:lnTo>
                  <a:pt x="8622" y="295123"/>
                </a:lnTo>
                <a:lnTo>
                  <a:pt x="12658" y="306108"/>
                </a:lnTo>
                <a:lnTo>
                  <a:pt x="17118" y="322791"/>
                </a:lnTo>
                <a:lnTo>
                  <a:pt x="22665" y="338000"/>
                </a:lnTo>
                <a:lnTo>
                  <a:pt x="24297" y="348977"/>
                </a:lnTo>
                <a:lnTo>
                  <a:pt x="27562" y="360205"/>
                </a:lnTo>
                <a:lnTo>
                  <a:pt x="32188" y="370594"/>
                </a:lnTo>
                <a:lnTo>
                  <a:pt x="40148" y="382749"/>
                </a:lnTo>
                <a:lnTo>
                  <a:pt x="45719" y="392678"/>
                </a:lnTo>
                <a:lnTo>
                  <a:pt x="53910" y="400901"/>
                </a:lnTo>
                <a:lnTo>
                  <a:pt x="70140" y="413941"/>
                </a:lnTo>
                <a:lnTo>
                  <a:pt x="79544" y="427343"/>
                </a:lnTo>
                <a:lnTo>
                  <a:pt x="87994" y="435357"/>
                </a:lnTo>
                <a:lnTo>
                  <a:pt x="104389" y="448264"/>
                </a:lnTo>
                <a:lnTo>
                  <a:pt x="108607" y="450290"/>
                </a:lnTo>
                <a:lnTo>
                  <a:pt x="123644" y="454094"/>
                </a:lnTo>
                <a:lnTo>
                  <a:pt x="140165" y="460830"/>
                </a:lnTo>
                <a:lnTo>
                  <a:pt x="157125" y="467906"/>
                </a:lnTo>
                <a:lnTo>
                  <a:pt x="174215" y="471379"/>
                </a:lnTo>
                <a:lnTo>
                  <a:pt x="191343" y="477064"/>
                </a:lnTo>
                <a:lnTo>
                  <a:pt x="209437" y="480125"/>
                </a:lnTo>
                <a:lnTo>
                  <a:pt x="224464" y="484216"/>
                </a:lnTo>
                <a:lnTo>
                  <a:pt x="238128" y="486669"/>
                </a:lnTo>
                <a:lnTo>
                  <a:pt x="256530" y="488050"/>
                </a:lnTo>
                <a:lnTo>
                  <a:pt x="269207" y="488374"/>
                </a:lnTo>
                <a:lnTo>
                  <a:pt x="304414" y="488598"/>
                </a:lnTo>
                <a:lnTo>
                  <a:pt x="316524" y="486077"/>
                </a:lnTo>
                <a:lnTo>
                  <a:pt x="329208" y="482734"/>
                </a:lnTo>
                <a:lnTo>
                  <a:pt x="344371" y="481248"/>
                </a:lnTo>
                <a:lnTo>
                  <a:pt x="360634" y="480588"/>
                </a:lnTo>
                <a:lnTo>
                  <a:pt x="376436" y="479342"/>
                </a:lnTo>
                <a:lnTo>
                  <a:pt x="389808" y="475613"/>
                </a:lnTo>
                <a:lnTo>
                  <a:pt x="408047" y="468159"/>
                </a:lnTo>
                <a:lnTo>
                  <a:pt x="422273" y="465245"/>
                </a:lnTo>
                <a:lnTo>
                  <a:pt x="437167" y="462998"/>
                </a:lnTo>
                <a:lnTo>
                  <a:pt x="450137" y="458824"/>
                </a:lnTo>
                <a:lnTo>
                  <a:pt x="468149" y="451119"/>
                </a:lnTo>
                <a:lnTo>
                  <a:pt x="481001" y="442804"/>
                </a:lnTo>
                <a:lnTo>
                  <a:pt x="495392" y="429757"/>
                </a:lnTo>
                <a:lnTo>
                  <a:pt x="511720" y="418377"/>
                </a:lnTo>
                <a:lnTo>
                  <a:pt x="528624" y="404422"/>
                </a:lnTo>
                <a:lnTo>
                  <a:pt x="541147" y="392773"/>
                </a:lnTo>
                <a:lnTo>
                  <a:pt x="550889" y="378738"/>
                </a:lnTo>
                <a:lnTo>
                  <a:pt x="559808" y="367065"/>
                </a:lnTo>
                <a:lnTo>
                  <a:pt x="573035" y="353023"/>
                </a:lnTo>
                <a:lnTo>
                  <a:pt x="578468" y="344859"/>
                </a:lnTo>
                <a:lnTo>
                  <a:pt x="584066" y="332368"/>
                </a:lnTo>
                <a:lnTo>
                  <a:pt x="589086" y="322979"/>
                </a:lnTo>
                <a:lnTo>
                  <a:pt x="594492" y="315631"/>
                </a:lnTo>
                <a:lnTo>
                  <a:pt x="596314" y="311385"/>
                </a:lnTo>
                <a:lnTo>
                  <a:pt x="598879" y="297261"/>
                </a:lnTo>
                <a:lnTo>
                  <a:pt x="599640" y="285668"/>
                </a:lnTo>
                <a:lnTo>
                  <a:pt x="599865" y="271544"/>
                </a:lnTo>
                <a:lnTo>
                  <a:pt x="599959" y="207372"/>
                </a:lnTo>
                <a:lnTo>
                  <a:pt x="599007" y="203018"/>
                </a:lnTo>
                <a:lnTo>
                  <a:pt x="593115" y="191387"/>
                </a:lnTo>
                <a:lnTo>
                  <a:pt x="586290" y="177251"/>
                </a:lnTo>
                <a:lnTo>
                  <a:pt x="584359" y="169900"/>
                </a:lnTo>
                <a:lnTo>
                  <a:pt x="581939" y="166607"/>
                </a:lnTo>
                <a:lnTo>
                  <a:pt x="563638" y="151562"/>
                </a:lnTo>
                <a:lnTo>
                  <a:pt x="550592" y="140040"/>
                </a:lnTo>
                <a:lnTo>
                  <a:pt x="533199" y="128592"/>
                </a:lnTo>
                <a:lnTo>
                  <a:pt x="520806" y="120016"/>
                </a:lnTo>
                <a:lnTo>
                  <a:pt x="507609" y="111442"/>
                </a:lnTo>
                <a:lnTo>
                  <a:pt x="495126" y="102870"/>
                </a:lnTo>
                <a:lnTo>
                  <a:pt x="485740" y="98107"/>
                </a:lnTo>
                <a:lnTo>
                  <a:pt x="469413" y="92510"/>
                </a:lnTo>
                <a:lnTo>
                  <a:pt x="460023" y="88740"/>
                </a:lnTo>
                <a:lnTo>
                  <a:pt x="449383" y="85665"/>
                </a:lnTo>
                <a:lnTo>
                  <a:pt x="440197" y="80098"/>
                </a:lnTo>
                <a:lnTo>
                  <a:pt x="434339" y="78461"/>
                </a:lnTo>
                <a:lnTo>
                  <a:pt x="425686" y="77540"/>
                </a:lnTo>
                <a:lnTo>
                  <a:pt x="422817" y="76458"/>
                </a:lnTo>
                <a:lnTo>
                  <a:pt x="414229" y="71337"/>
                </a:lnTo>
                <a:lnTo>
                  <a:pt x="402792" y="68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31"/>
          <p:cNvSpPr/>
          <p:nvPr/>
        </p:nvSpPr>
        <p:spPr>
          <a:xfrm>
            <a:off x="2488882" y="497570"/>
            <a:ext cx="342859" cy="427862"/>
          </a:xfrm>
          <a:custGeom>
            <a:avLst/>
            <a:gdLst/>
            <a:ahLst/>
            <a:cxnLst/>
            <a:rect l="0" t="0" r="0" b="0"/>
            <a:pathLst>
              <a:path w="342859" h="427862">
                <a:moveTo>
                  <a:pt x="25718" y="213947"/>
                </a:moveTo>
                <a:lnTo>
                  <a:pt x="25718" y="206566"/>
                </a:lnTo>
                <a:lnTo>
                  <a:pt x="24765" y="206169"/>
                </a:lnTo>
                <a:lnTo>
                  <a:pt x="21167" y="205728"/>
                </a:lnTo>
                <a:lnTo>
                  <a:pt x="19826" y="204657"/>
                </a:lnTo>
                <a:lnTo>
                  <a:pt x="18932" y="202991"/>
                </a:lnTo>
                <a:lnTo>
                  <a:pt x="17498" y="198025"/>
                </a:lnTo>
                <a:lnTo>
                  <a:pt x="17176" y="189529"/>
                </a:lnTo>
                <a:lnTo>
                  <a:pt x="11260" y="181642"/>
                </a:lnTo>
                <a:lnTo>
                  <a:pt x="9767" y="176412"/>
                </a:lnTo>
                <a:lnTo>
                  <a:pt x="8926" y="168112"/>
                </a:lnTo>
                <a:lnTo>
                  <a:pt x="7856" y="165293"/>
                </a:lnTo>
                <a:lnTo>
                  <a:pt x="2751" y="156774"/>
                </a:lnTo>
                <a:lnTo>
                  <a:pt x="1223" y="151072"/>
                </a:lnTo>
                <a:lnTo>
                  <a:pt x="241" y="139650"/>
                </a:lnTo>
                <a:lnTo>
                  <a:pt x="72" y="130126"/>
                </a:lnTo>
                <a:lnTo>
                  <a:pt x="0" y="74314"/>
                </a:lnTo>
                <a:lnTo>
                  <a:pt x="2540" y="65845"/>
                </a:lnTo>
                <a:lnTo>
                  <a:pt x="5891" y="56684"/>
                </a:lnTo>
                <a:lnTo>
                  <a:pt x="7778" y="46171"/>
                </a:lnTo>
                <a:lnTo>
                  <a:pt x="8503" y="34173"/>
                </a:lnTo>
                <a:lnTo>
                  <a:pt x="8542" y="29907"/>
                </a:lnTo>
                <a:lnTo>
                  <a:pt x="9504" y="27436"/>
                </a:lnTo>
                <a:lnTo>
                  <a:pt x="15410" y="19408"/>
                </a:lnTo>
                <a:lnTo>
                  <a:pt x="20501" y="13820"/>
                </a:lnTo>
                <a:lnTo>
                  <a:pt x="23193" y="11949"/>
                </a:lnTo>
                <a:lnTo>
                  <a:pt x="28723" y="9870"/>
                </a:lnTo>
                <a:lnTo>
                  <a:pt x="37191" y="8700"/>
                </a:lnTo>
                <a:lnTo>
                  <a:pt x="45422" y="5886"/>
                </a:lnTo>
                <a:lnTo>
                  <a:pt x="54478" y="2413"/>
                </a:lnTo>
                <a:lnTo>
                  <a:pt x="61677" y="869"/>
                </a:lnTo>
                <a:lnTo>
                  <a:pt x="70592" y="183"/>
                </a:lnTo>
                <a:lnTo>
                  <a:pt x="75636" y="0"/>
                </a:lnTo>
                <a:lnTo>
                  <a:pt x="86321" y="2337"/>
                </a:lnTo>
                <a:lnTo>
                  <a:pt x="91837" y="4294"/>
                </a:lnTo>
                <a:lnTo>
                  <a:pt x="97420" y="5598"/>
                </a:lnTo>
                <a:lnTo>
                  <a:pt x="103047" y="6468"/>
                </a:lnTo>
                <a:lnTo>
                  <a:pt x="108703" y="7048"/>
                </a:lnTo>
                <a:lnTo>
                  <a:pt x="114379" y="7434"/>
                </a:lnTo>
                <a:lnTo>
                  <a:pt x="120067" y="7692"/>
                </a:lnTo>
                <a:lnTo>
                  <a:pt x="125765" y="7863"/>
                </a:lnTo>
                <a:lnTo>
                  <a:pt x="131468" y="8931"/>
                </a:lnTo>
                <a:lnTo>
                  <a:pt x="137175" y="10594"/>
                </a:lnTo>
                <a:lnTo>
                  <a:pt x="142885" y="12656"/>
                </a:lnTo>
                <a:lnTo>
                  <a:pt x="149549" y="14031"/>
                </a:lnTo>
                <a:lnTo>
                  <a:pt x="156850" y="14947"/>
                </a:lnTo>
                <a:lnTo>
                  <a:pt x="164574" y="15558"/>
                </a:lnTo>
                <a:lnTo>
                  <a:pt x="171628" y="15965"/>
                </a:lnTo>
                <a:lnTo>
                  <a:pt x="184547" y="16418"/>
                </a:lnTo>
                <a:lnTo>
                  <a:pt x="207080" y="16672"/>
                </a:lnTo>
                <a:lnTo>
                  <a:pt x="214254" y="17661"/>
                </a:lnTo>
                <a:lnTo>
                  <a:pt x="220941" y="19272"/>
                </a:lnTo>
                <a:lnTo>
                  <a:pt x="227304" y="21299"/>
                </a:lnTo>
                <a:lnTo>
                  <a:pt x="233451" y="22650"/>
                </a:lnTo>
                <a:lnTo>
                  <a:pt x="239454" y="23551"/>
                </a:lnTo>
                <a:lnTo>
                  <a:pt x="245361" y="24151"/>
                </a:lnTo>
                <a:lnTo>
                  <a:pt x="251204" y="24551"/>
                </a:lnTo>
                <a:lnTo>
                  <a:pt x="257004" y="24818"/>
                </a:lnTo>
                <a:lnTo>
                  <a:pt x="271729" y="25194"/>
                </a:lnTo>
                <a:lnTo>
                  <a:pt x="318450" y="25349"/>
                </a:lnTo>
                <a:lnTo>
                  <a:pt x="320885" y="26303"/>
                </a:lnTo>
                <a:lnTo>
                  <a:pt x="322509" y="27891"/>
                </a:lnTo>
                <a:lnTo>
                  <a:pt x="323591" y="29902"/>
                </a:lnTo>
                <a:lnTo>
                  <a:pt x="325265" y="31243"/>
                </a:lnTo>
                <a:lnTo>
                  <a:pt x="327333" y="32137"/>
                </a:lnTo>
                <a:lnTo>
                  <a:pt x="332171" y="33130"/>
                </a:lnTo>
                <a:lnTo>
                  <a:pt x="337497" y="33571"/>
                </a:lnTo>
                <a:lnTo>
                  <a:pt x="339298" y="34642"/>
                </a:lnTo>
                <a:lnTo>
                  <a:pt x="340499" y="36308"/>
                </a:lnTo>
                <a:lnTo>
                  <a:pt x="341833" y="40699"/>
                </a:lnTo>
                <a:lnTo>
                  <a:pt x="342759" y="54066"/>
                </a:lnTo>
                <a:lnTo>
                  <a:pt x="342858" y="62541"/>
                </a:lnTo>
                <a:lnTo>
                  <a:pt x="341920" y="65385"/>
                </a:lnTo>
                <a:lnTo>
                  <a:pt x="337000" y="73938"/>
                </a:lnTo>
                <a:lnTo>
                  <a:pt x="334167" y="82504"/>
                </a:lnTo>
                <a:lnTo>
                  <a:pt x="327718" y="92028"/>
                </a:lnTo>
                <a:lnTo>
                  <a:pt x="322500" y="101341"/>
                </a:lnTo>
                <a:lnTo>
                  <a:pt x="319546" y="111830"/>
                </a:lnTo>
                <a:lnTo>
                  <a:pt x="317280" y="122842"/>
                </a:lnTo>
                <a:lnTo>
                  <a:pt x="313098" y="134086"/>
                </a:lnTo>
                <a:lnTo>
                  <a:pt x="308065" y="145433"/>
                </a:lnTo>
                <a:lnTo>
                  <a:pt x="303605" y="156826"/>
                </a:lnTo>
                <a:lnTo>
                  <a:pt x="301623" y="168240"/>
                </a:lnTo>
                <a:lnTo>
                  <a:pt x="298202" y="179663"/>
                </a:lnTo>
                <a:lnTo>
                  <a:pt x="294459" y="191090"/>
                </a:lnTo>
                <a:lnTo>
                  <a:pt x="292796" y="202518"/>
                </a:lnTo>
                <a:lnTo>
                  <a:pt x="289517" y="213948"/>
                </a:lnTo>
                <a:lnTo>
                  <a:pt x="285836" y="225377"/>
                </a:lnTo>
                <a:lnTo>
                  <a:pt x="284201" y="236807"/>
                </a:lnTo>
                <a:lnTo>
                  <a:pt x="280934" y="248237"/>
                </a:lnTo>
                <a:lnTo>
                  <a:pt x="277259" y="259667"/>
                </a:lnTo>
                <a:lnTo>
                  <a:pt x="275626" y="271097"/>
                </a:lnTo>
                <a:lnTo>
                  <a:pt x="274901" y="282527"/>
                </a:lnTo>
                <a:lnTo>
                  <a:pt x="274707" y="288242"/>
                </a:lnTo>
                <a:lnTo>
                  <a:pt x="271952" y="299672"/>
                </a:lnTo>
                <a:lnTo>
                  <a:pt x="268505" y="311102"/>
                </a:lnTo>
                <a:lnTo>
                  <a:pt x="266973" y="322532"/>
                </a:lnTo>
                <a:lnTo>
                  <a:pt x="266292" y="333962"/>
                </a:lnTo>
                <a:lnTo>
                  <a:pt x="266111" y="339677"/>
                </a:lnTo>
                <a:lnTo>
                  <a:pt x="268449" y="351107"/>
                </a:lnTo>
                <a:lnTo>
                  <a:pt x="271711" y="361585"/>
                </a:lnTo>
                <a:lnTo>
                  <a:pt x="273547" y="373791"/>
                </a:lnTo>
                <a:lnTo>
                  <a:pt x="273976" y="383731"/>
                </a:lnTo>
                <a:lnTo>
                  <a:pt x="274218" y="395487"/>
                </a:lnTo>
                <a:lnTo>
                  <a:pt x="275205" y="398791"/>
                </a:lnTo>
                <a:lnTo>
                  <a:pt x="278841" y="405002"/>
                </a:lnTo>
                <a:lnTo>
                  <a:pt x="279239" y="407992"/>
                </a:lnTo>
                <a:lnTo>
                  <a:pt x="278552" y="410938"/>
                </a:lnTo>
                <a:lnTo>
                  <a:pt x="277141" y="413854"/>
                </a:lnTo>
                <a:lnTo>
                  <a:pt x="277153" y="415799"/>
                </a:lnTo>
                <a:lnTo>
                  <a:pt x="278114" y="417095"/>
                </a:lnTo>
                <a:lnTo>
                  <a:pt x="279706" y="417959"/>
                </a:lnTo>
                <a:lnTo>
                  <a:pt x="279816" y="419487"/>
                </a:lnTo>
                <a:lnTo>
                  <a:pt x="278937" y="421459"/>
                </a:lnTo>
                <a:lnTo>
                  <a:pt x="274590" y="427861"/>
                </a:lnTo>
                <a:lnTo>
                  <a:pt x="269849" y="423591"/>
                </a:lnTo>
                <a:lnTo>
                  <a:pt x="269435" y="422290"/>
                </a:lnTo>
                <a:lnTo>
                  <a:pt x="270111" y="421422"/>
                </a:lnTo>
                <a:lnTo>
                  <a:pt x="271514" y="420844"/>
                </a:lnTo>
                <a:lnTo>
                  <a:pt x="272449" y="419506"/>
                </a:lnTo>
                <a:lnTo>
                  <a:pt x="273489" y="415479"/>
                </a:lnTo>
                <a:lnTo>
                  <a:pt x="272813" y="414024"/>
                </a:lnTo>
                <a:lnTo>
                  <a:pt x="271411" y="413054"/>
                </a:lnTo>
                <a:lnTo>
                  <a:pt x="265747" y="4111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2"/>
          <p:cNvSpPr/>
          <p:nvPr/>
        </p:nvSpPr>
        <p:spPr>
          <a:xfrm>
            <a:off x="2643292" y="720090"/>
            <a:ext cx="317078" cy="17145"/>
          </a:xfrm>
          <a:custGeom>
            <a:avLst/>
            <a:gdLst/>
            <a:ahLst/>
            <a:cxnLst/>
            <a:rect l="0" t="0" r="0" b="0"/>
            <a:pathLst>
              <a:path w="317078" h="17145">
                <a:moveTo>
                  <a:pt x="25612" y="8572"/>
                </a:moveTo>
                <a:lnTo>
                  <a:pt x="18232" y="8572"/>
                </a:lnTo>
                <a:lnTo>
                  <a:pt x="17834" y="7620"/>
                </a:lnTo>
                <a:lnTo>
                  <a:pt x="17570" y="6032"/>
                </a:lnTo>
                <a:lnTo>
                  <a:pt x="17393" y="4021"/>
                </a:lnTo>
                <a:lnTo>
                  <a:pt x="16323" y="2681"/>
                </a:lnTo>
                <a:lnTo>
                  <a:pt x="14657" y="1787"/>
                </a:lnTo>
                <a:lnTo>
                  <a:pt x="8575" y="31"/>
                </a:lnTo>
                <a:lnTo>
                  <a:pt x="0" y="0"/>
                </a:lnTo>
                <a:lnTo>
                  <a:pt x="4477" y="0"/>
                </a:lnTo>
                <a:lnTo>
                  <a:pt x="6760" y="952"/>
                </a:lnTo>
                <a:lnTo>
                  <a:pt x="9234" y="2540"/>
                </a:lnTo>
                <a:lnTo>
                  <a:pt x="11836" y="4550"/>
                </a:lnTo>
                <a:lnTo>
                  <a:pt x="14523" y="5891"/>
                </a:lnTo>
                <a:lnTo>
                  <a:pt x="17267" y="6785"/>
                </a:lnTo>
                <a:lnTo>
                  <a:pt x="20049" y="7380"/>
                </a:lnTo>
                <a:lnTo>
                  <a:pt x="23808" y="7778"/>
                </a:lnTo>
                <a:lnTo>
                  <a:pt x="33066" y="8219"/>
                </a:lnTo>
                <a:lnTo>
                  <a:pt x="48988" y="8467"/>
                </a:lnTo>
                <a:lnTo>
                  <a:pt x="192597" y="8572"/>
                </a:lnTo>
                <a:lnTo>
                  <a:pt x="203611" y="7619"/>
                </a:lnTo>
                <a:lnTo>
                  <a:pt x="214763" y="6032"/>
                </a:lnTo>
                <a:lnTo>
                  <a:pt x="226008" y="4021"/>
                </a:lnTo>
                <a:lnTo>
                  <a:pt x="236362" y="2681"/>
                </a:lnTo>
                <a:lnTo>
                  <a:pt x="246122" y="1787"/>
                </a:lnTo>
                <a:lnTo>
                  <a:pt x="255486" y="1191"/>
                </a:lnTo>
                <a:lnTo>
                  <a:pt x="273511" y="529"/>
                </a:lnTo>
                <a:lnTo>
                  <a:pt x="282318" y="353"/>
                </a:lnTo>
                <a:lnTo>
                  <a:pt x="289142" y="1187"/>
                </a:lnTo>
                <a:lnTo>
                  <a:pt x="294644" y="2696"/>
                </a:lnTo>
                <a:lnTo>
                  <a:pt x="299264" y="4655"/>
                </a:lnTo>
                <a:lnTo>
                  <a:pt x="303297" y="5961"/>
                </a:lnTo>
                <a:lnTo>
                  <a:pt x="306938" y="6831"/>
                </a:lnTo>
                <a:lnTo>
                  <a:pt x="310318" y="7411"/>
                </a:lnTo>
                <a:lnTo>
                  <a:pt x="312571" y="8751"/>
                </a:lnTo>
                <a:lnTo>
                  <a:pt x="314073" y="10596"/>
                </a:lnTo>
                <a:lnTo>
                  <a:pt x="317077" y="1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3"/>
          <p:cNvSpPr/>
          <p:nvPr/>
        </p:nvSpPr>
        <p:spPr>
          <a:xfrm>
            <a:off x="7846694" y="1285957"/>
            <a:ext cx="42864" cy="642856"/>
          </a:xfrm>
          <a:custGeom>
            <a:avLst/>
            <a:gdLst/>
            <a:ahLst/>
            <a:cxnLst/>
            <a:rect l="0" t="0" r="0" b="0"/>
            <a:pathLst>
              <a:path w="42864" h="642856">
                <a:moveTo>
                  <a:pt x="0" y="8490"/>
                </a:moveTo>
                <a:lnTo>
                  <a:pt x="4552" y="8490"/>
                </a:lnTo>
                <a:lnTo>
                  <a:pt x="4939" y="7537"/>
                </a:lnTo>
                <a:lnTo>
                  <a:pt x="4246" y="5950"/>
                </a:lnTo>
                <a:lnTo>
                  <a:pt x="2831" y="3939"/>
                </a:lnTo>
                <a:lnTo>
                  <a:pt x="1887" y="3551"/>
                </a:lnTo>
                <a:lnTo>
                  <a:pt x="1258" y="4245"/>
                </a:lnTo>
                <a:lnTo>
                  <a:pt x="839" y="5660"/>
                </a:lnTo>
                <a:lnTo>
                  <a:pt x="559" y="5651"/>
                </a:lnTo>
                <a:lnTo>
                  <a:pt x="7" y="0"/>
                </a:lnTo>
                <a:lnTo>
                  <a:pt x="1" y="7306"/>
                </a:lnTo>
                <a:lnTo>
                  <a:pt x="954" y="7700"/>
                </a:lnTo>
                <a:lnTo>
                  <a:pt x="2541" y="7964"/>
                </a:lnTo>
                <a:lnTo>
                  <a:pt x="7382" y="8386"/>
                </a:lnTo>
                <a:lnTo>
                  <a:pt x="8731" y="9373"/>
                </a:lnTo>
                <a:lnTo>
                  <a:pt x="10584" y="10984"/>
                </a:lnTo>
                <a:lnTo>
                  <a:pt x="15850" y="15862"/>
                </a:lnTo>
                <a:lnTo>
                  <a:pt x="16281" y="17215"/>
                </a:lnTo>
                <a:lnTo>
                  <a:pt x="17123" y="34109"/>
                </a:lnTo>
                <a:lnTo>
                  <a:pt x="17146" y="251377"/>
                </a:lnTo>
                <a:lnTo>
                  <a:pt x="18098" y="254235"/>
                </a:lnTo>
                <a:lnTo>
                  <a:pt x="19685" y="257093"/>
                </a:lnTo>
                <a:lnTo>
                  <a:pt x="21697" y="259950"/>
                </a:lnTo>
                <a:lnTo>
                  <a:pt x="23037" y="262808"/>
                </a:lnTo>
                <a:lnTo>
                  <a:pt x="23931" y="265665"/>
                </a:lnTo>
                <a:lnTo>
                  <a:pt x="25189" y="274237"/>
                </a:lnTo>
                <a:lnTo>
                  <a:pt x="25365" y="277095"/>
                </a:lnTo>
                <a:lnTo>
                  <a:pt x="26435" y="279953"/>
                </a:lnTo>
                <a:lnTo>
                  <a:pt x="28102" y="282810"/>
                </a:lnTo>
                <a:lnTo>
                  <a:pt x="30164" y="285668"/>
                </a:lnTo>
                <a:lnTo>
                  <a:pt x="31539" y="288525"/>
                </a:lnTo>
                <a:lnTo>
                  <a:pt x="32457" y="291383"/>
                </a:lnTo>
                <a:lnTo>
                  <a:pt x="33748" y="299955"/>
                </a:lnTo>
                <a:lnTo>
                  <a:pt x="34259" y="319957"/>
                </a:lnTo>
                <a:lnTo>
                  <a:pt x="34290" y="354247"/>
                </a:lnTo>
                <a:lnTo>
                  <a:pt x="35243" y="357105"/>
                </a:lnTo>
                <a:lnTo>
                  <a:pt x="36831" y="359963"/>
                </a:lnTo>
                <a:lnTo>
                  <a:pt x="38841" y="362820"/>
                </a:lnTo>
                <a:lnTo>
                  <a:pt x="40182" y="365678"/>
                </a:lnTo>
                <a:lnTo>
                  <a:pt x="41076" y="368535"/>
                </a:lnTo>
                <a:lnTo>
                  <a:pt x="42333" y="377107"/>
                </a:lnTo>
                <a:lnTo>
                  <a:pt x="42850" y="394782"/>
                </a:lnTo>
                <a:lnTo>
                  <a:pt x="42863" y="491417"/>
                </a:lnTo>
                <a:lnTo>
                  <a:pt x="41911" y="493319"/>
                </a:lnTo>
                <a:lnTo>
                  <a:pt x="40323" y="494587"/>
                </a:lnTo>
                <a:lnTo>
                  <a:pt x="38312" y="495432"/>
                </a:lnTo>
                <a:lnTo>
                  <a:pt x="36972" y="496948"/>
                </a:lnTo>
                <a:lnTo>
                  <a:pt x="36078" y="498911"/>
                </a:lnTo>
                <a:lnTo>
                  <a:pt x="35085" y="503632"/>
                </a:lnTo>
                <a:lnTo>
                  <a:pt x="34645" y="508906"/>
                </a:lnTo>
                <a:lnTo>
                  <a:pt x="35478" y="511646"/>
                </a:lnTo>
                <a:lnTo>
                  <a:pt x="36989" y="514425"/>
                </a:lnTo>
                <a:lnTo>
                  <a:pt x="38946" y="517230"/>
                </a:lnTo>
                <a:lnTo>
                  <a:pt x="39300" y="520052"/>
                </a:lnTo>
                <a:lnTo>
                  <a:pt x="38582" y="522887"/>
                </a:lnTo>
                <a:lnTo>
                  <a:pt x="37151" y="525728"/>
                </a:lnTo>
                <a:lnTo>
                  <a:pt x="36198" y="528576"/>
                </a:lnTo>
                <a:lnTo>
                  <a:pt x="35138" y="534279"/>
                </a:lnTo>
                <a:lnTo>
                  <a:pt x="34313" y="551768"/>
                </a:lnTo>
                <a:lnTo>
                  <a:pt x="34292" y="569761"/>
                </a:lnTo>
                <a:lnTo>
                  <a:pt x="33338" y="572218"/>
                </a:lnTo>
                <a:lnTo>
                  <a:pt x="31751" y="574809"/>
                </a:lnTo>
                <a:lnTo>
                  <a:pt x="29740" y="577488"/>
                </a:lnTo>
                <a:lnTo>
                  <a:pt x="28399" y="580227"/>
                </a:lnTo>
                <a:lnTo>
                  <a:pt x="27505" y="583006"/>
                </a:lnTo>
                <a:lnTo>
                  <a:pt x="26071" y="589758"/>
                </a:lnTo>
                <a:lnTo>
                  <a:pt x="25724" y="608459"/>
                </a:lnTo>
                <a:lnTo>
                  <a:pt x="25718" y="625323"/>
                </a:lnTo>
                <a:lnTo>
                  <a:pt x="24766" y="626404"/>
                </a:lnTo>
                <a:lnTo>
                  <a:pt x="17499" y="633919"/>
                </a:lnTo>
                <a:lnTo>
                  <a:pt x="17250" y="634175"/>
                </a:lnTo>
                <a:lnTo>
                  <a:pt x="17146" y="6428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4"/>
          <p:cNvSpPr/>
          <p:nvPr/>
        </p:nvSpPr>
        <p:spPr>
          <a:xfrm>
            <a:off x="8009572" y="1423070"/>
            <a:ext cx="137161" cy="188560"/>
          </a:xfrm>
          <a:custGeom>
            <a:avLst/>
            <a:gdLst/>
            <a:ahLst/>
            <a:cxnLst/>
            <a:rect l="0" t="0" r="0" b="0"/>
            <a:pathLst>
              <a:path w="137161" h="188560">
                <a:moveTo>
                  <a:pt x="0" y="25682"/>
                </a:moveTo>
                <a:lnTo>
                  <a:pt x="0" y="42165"/>
                </a:lnTo>
                <a:lnTo>
                  <a:pt x="953" y="46195"/>
                </a:lnTo>
                <a:lnTo>
                  <a:pt x="2540" y="49835"/>
                </a:lnTo>
                <a:lnTo>
                  <a:pt x="4551" y="53214"/>
                </a:lnTo>
                <a:lnTo>
                  <a:pt x="5892" y="57372"/>
                </a:lnTo>
                <a:lnTo>
                  <a:pt x="6785" y="62049"/>
                </a:lnTo>
                <a:lnTo>
                  <a:pt x="7382" y="67071"/>
                </a:lnTo>
                <a:lnTo>
                  <a:pt x="7778" y="71372"/>
                </a:lnTo>
                <a:lnTo>
                  <a:pt x="8043" y="75192"/>
                </a:lnTo>
                <a:lnTo>
                  <a:pt x="8219" y="78691"/>
                </a:lnTo>
                <a:lnTo>
                  <a:pt x="8416" y="87659"/>
                </a:lnTo>
                <a:lnTo>
                  <a:pt x="8468" y="92718"/>
                </a:lnTo>
                <a:lnTo>
                  <a:pt x="9456" y="97042"/>
                </a:lnTo>
                <a:lnTo>
                  <a:pt x="11066" y="100878"/>
                </a:lnTo>
                <a:lnTo>
                  <a:pt x="13092" y="104388"/>
                </a:lnTo>
                <a:lnTo>
                  <a:pt x="14443" y="108633"/>
                </a:lnTo>
                <a:lnTo>
                  <a:pt x="15344" y="113367"/>
                </a:lnTo>
                <a:lnTo>
                  <a:pt x="15945" y="118429"/>
                </a:lnTo>
                <a:lnTo>
                  <a:pt x="16345" y="122756"/>
                </a:lnTo>
                <a:lnTo>
                  <a:pt x="16611" y="126593"/>
                </a:lnTo>
                <a:lnTo>
                  <a:pt x="16790" y="130103"/>
                </a:lnTo>
                <a:lnTo>
                  <a:pt x="17861" y="133396"/>
                </a:lnTo>
                <a:lnTo>
                  <a:pt x="19527" y="136544"/>
                </a:lnTo>
                <a:lnTo>
                  <a:pt x="21590" y="139595"/>
                </a:lnTo>
                <a:lnTo>
                  <a:pt x="22967" y="143534"/>
                </a:lnTo>
                <a:lnTo>
                  <a:pt x="23883" y="148065"/>
                </a:lnTo>
                <a:lnTo>
                  <a:pt x="24494" y="152991"/>
                </a:lnTo>
                <a:lnTo>
                  <a:pt x="24902" y="157227"/>
                </a:lnTo>
                <a:lnTo>
                  <a:pt x="25174" y="161004"/>
                </a:lnTo>
                <a:lnTo>
                  <a:pt x="25356" y="164474"/>
                </a:lnTo>
                <a:lnTo>
                  <a:pt x="26429" y="167740"/>
                </a:lnTo>
                <a:lnTo>
                  <a:pt x="28097" y="170870"/>
                </a:lnTo>
                <a:lnTo>
                  <a:pt x="33067" y="178186"/>
                </a:lnTo>
                <a:lnTo>
                  <a:pt x="33746" y="181727"/>
                </a:lnTo>
                <a:lnTo>
                  <a:pt x="34286" y="188507"/>
                </a:lnTo>
                <a:lnTo>
                  <a:pt x="34289" y="188549"/>
                </a:lnTo>
                <a:lnTo>
                  <a:pt x="34290" y="188553"/>
                </a:lnTo>
                <a:lnTo>
                  <a:pt x="34290" y="188556"/>
                </a:lnTo>
                <a:lnTo>
                  <a:pt x="29739" y="188559"/>
                </a:lnTo>
                <a:lnTo>
                  <a:pt x="28399" y="187606"/>
                </a:lnTo>
                <a:lnTo>
                  <a:pt x="27505" y="186019"/>
                </a:lnTo>
                <a:lnTo>
                  <a:pt x="26511" y="181715"/>
                </a:lnTo>
                <a:lnTo>
                  <a:pt x="26071" y="176628"/>
                </a:lnTo>
                <a:lnTo>
                  <a:pt x="25001" y="173938"/>
                </a:lnTo>
                <a:lnTo>
                  <a:pt x="21271" y="168408"/>
                </a:lnTo>
                <a:lnTo>
                  <a:pt x="19896" y="164648"/>
                </a:lnTo>
                <a:lnTo>
                  <a:pt x="18979" y="160236"/>
                </a:lnTo>
                <a:lnTo>
                  <a:pt x="18368" y="155390"/>
                </a:lnTo>
                <a:lnTo>
                  <a:pt x="17008" y="151206"/>
                </a:lnTo>
                <a:lnTo>
                  <a:pt x="15149" y="147465"/>
                </a:lnTo>
                <a:lnTo>
                  <a:pt x="12957" y="144018"/>
                </a:lnTo>
                <a:lnTo>
                  <a:pt x="11495" y="139815"/>
                </a:lnTo>
                <a:lnTo>
                  <a:pt x="10521" y="135108"/>
                </a:lnTo>
                <a:lnTo>
                  <a:pt x="9872" y="130065"/>
                </a:lnTo>
                <a:lnTo>
                  <a:pt x="9439" y="124798"/>
                </a:lnTo>
                <a:lnTo>
                  <a:pt x="9150" y="119382"/>
                </a:lnTo>
                <a:lnTo>
                  <a:pt x="8829" y="108284"/>
                </a:lnTo>
                <a:lnTo>
                  <a:pt x="8607" y="84490"/>
                </a:lnTo>
                <a:lnTo>
                  <a:pt x="9548" y="80128"/>
                </a:lnTo>
                <a:lnTo>
                  <a:pt x="11128" y="75314"/>
                </a:lnTo>
                <a:lnTo>
                  <a:pt x="13134" y="70200"/>
                </a:lnTo>
                <a:lnTo>
                  <a:pt x="14470" y="64886"/>
                </a:lnTo>
                <a:lnTo>
                  <a:pt x="15362" y="59438"/>
                </a:lnTo>
                <a:lnTo>
                  <a:pt x="15956" y="53901"/>
                </a:lnTo>
                <a:lnTo>
                  <a:pt x="17305" y="49257"/>
                </a:lnTo>
                <a:lnTo>
                  <a:pt x="19156" y="45209"/>
                </a:lnTo>
                <a:lnTo>
                  <a:pt x="21344" y="41557"/>
                </a:lnTo>
                <a:lnTo>
                  <a:pt x="24707" y="37218"/>
                </a:lnTo>
                <a:lnTo>
                  <a:pt x="28854" y="32420"/>
                </a:lnTo>
                <a:lnTo>
                  <a:pt x="37590" y="22962"/>
                </a:lnTo>
                <a:lnTo>
                  <a:pt x="44647" y="15583"/>
                </a:lnTo>
                <a:lnTo>
                  <a:pt x="47863" y="13234"/>
                </a:lnTo>
                <a:lnTo>
                  <a:pt x="50958" y="11669"/>
                </a:lnTo>
                <a:lnTo>
                  <a:pt x="53975" y="10625"/>
                </a:lnTo>
                <a:lnTo>
                  <a:pt x="56938" y="8976"/>
                </a:lnTo>
                <a:lnTo>
                  <a:pt x="59866" y="6925"/>
                </a:lnTo>
                <a:lnTo>
                  <a:pt x="62771" y="4605"/>
                </a:lnTo>
                <a:lnTo>
                  <a:pt x="65659" y="3058"/>
                </a:lnTo>
                <a:lnTo>
                  <a:pt x="68538" y="2027"/>
                </a:lnTo>
                <a:lnTo>
                  <a:pt x="71409" y="1339"/>
                </a:lnTo>
                <a:lnTo>
                  <a:pt x="74277" y="881"/>
                </a:lnTo>
                <a:lnTo>
                  <a:pt x="77140" y="576"/>
                </a:lnTo>
                <a:lnTo>
                  <a:pt x="80002" y="372"/>
                </a:lnTo>
                <a:lnTo>
                  <a:pt x="83814" y="236"/>
                </a:lnTo>
                <a:lnTo>
                  <a:pt x="101081" y="18"/>
                </a:lnTo>
                <a:lnTo>
                  <a:pt x="104535" y="0"/>
                </a:lnTo>
                <a:lnTo>
                  <a:pt x="107790" y="941"/>
                </a:lnTo>
                <a:lnTo>
                  <a:pt x="110913" y="2520"/>
                </a:lnTo>
                <a:lnTo>
                  <a:pt x="118217" y="7348"/>
                </a:lnTo>
                <a:lnTo>
                  <a:pt x="121756" y="8009"/>
                </a:lnTo>
                <a:lnTo>
                  <a:pt x="124033" y="8185"/>
                </a:lnTo>
                <a:lnTo>
                  <a:pt x="126504" y="9255"/>
                </a:lnTo>
                <a:lnTo>
                  <a:pt x="129104" y="10921"/>
                </a:lnTo>
                <a:lnTo>
                  <a:pt x="137160" y="171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5"/>
          <p:cNvSpPr/>
          <p:nvPr/>
        </p:nvSpPr>
        <p:spPr>
          <a:xfrm>
            <a:off x="8172450" y="1441374"/>
            <a:ext cx="85726" cy="15952"/>
          </a:xfrm>
          <a:custGeom>
            <a:avLst/>
            <a:gdLst/>
            <a:ahLst/>
            <a:cxnLst/>
            <a:rect l="0" t="0" r="0" b="0"/>
            <a:pathLst>
              <a:path w="85726" h="15952">
                <a:moveTo>
                  <a:pt x="0" y="15951"/>
                </a:moveTo>
                <a:lnTo>
                  <a:pt x="7381" y="15951"/>
                </a:lnTo>
                <a:lnTo>
                  <a:pt x="8730" y="14998"/>
                </a:lnTo>
                <a:lnTo>
                  <a:pt x="10583" y="13411"/>
                </a:lnTo>
                <a:lnTo>
                  <a:pt x="12770" y="11400"/>
                </a:lnTo>
                <a:lnTo>
                  <a:pt x="15182" y="10059"/>
                </a:lnTo>
                <a:lnTo>
                  <a:pt x="17741" y="9165"/>
                </a:lnTo>
                <a:lnTo>
                  <a:pt x="20400" y="8570"/>
                </a:lnTo>
                <a:lnTo>
                  <a:pt x="24077" y="8172"/>
                </a:lnTo>
                <a:lnTo>
                  <a:pt x="28433" y="7908"/>
                </a:lnTo>
                <a:lnTo>
                  <a:pt x="37402" y="7614"/>
                </a:lnTo>
                <a:lnTo>
                  <a:pt x="50920" y="7425"/>
                </a:lnTo>
                <a:lnTo>
                  <a:pt x="53949" y="7409"/>
                </a:lnTo>
                <a:lnTo>
                  <a:pt x="56921" y="6446"/>
                </a:lnTo>
                <a:lnTo>
                  <a:pt x="59854" y="4852"/>
                </a:lnTo>
                <a:lnTo>
                  <a:pt x="62763" y="2836"/>
                </a:lnTo>
                <a:lnTo>
                  <a:pt x="65654" y="1493"/>
                </a:lnTo>
                <a:lnTo>
                  <a:pt x="68535" y="597"/>
                </a:lnTo>
                <a:lnTo>
                  <a:pt x="71407" y="0"/>
                </a:lnTo>
                <a:lnTo>
                  <a:pt x="73322" y="554"/>
                </a:lnTo>
                <a:lnTo>
                  <a:pt x="74599" y="1876"/>
                </a:lnTo>
                <a:lnTo>
                  <a:pt x="75449" y="3710"/>
                </a:lnTo>
                <a:lnTo>
                  <a:pt x="76970" y="4933"/>
                </a:lnTo>
                <a:lnTo>
                  <a:pt x="78935" y="5748"/>
                </a:lnTo>
                <a:lnTo>
                  <a:pt x="85725" y="73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6"/>
          <p:cNvSpPr/>
          <p:nvPr/>
        </p:nvSpPr>
        <p:spPr>
          <a:xfrm>
            <a:off x="8181022" y="1500187"/>
            <a:ext cx="128588" cy="42864"/>
          </a:xfrm>
          <a:custGeom>
            <a:avLst/>
            <a:gdLst/>
            <a:ahLst/>
            <a:cxnLst/>
            <a:rect l="0" t="0" r="0" b="0"/>
            <a:pathLst>
              <a:path w="128588" h="42864">
                <a:moveTo>
                  <a:pt x="0" y="42863"/>
                </a:moveTo>
                <a:lnTo>
                  <a:pt x="11932" y="42863"/>
                </a:lnTo>
                <a:lnTo>
                  <a:pt x="14622" y="41910"/>
                </a:lnTo>
                <a:lnTo>
                  <a:pt x="17368" y="40323"/>
                </a:lnTo>
                <a:lnTo>
                  <a:pt x="20151" y="38312"/>
                </a:lnTo>
                <a:lnTo>
                  <a:pt x="22959" y="36971"/>
                </a:lnTo>
                <a:lnTo>
                  <a:pt x="25784" y="36077"/>
                </a:lnTo>
                <a:lnTo>
                  <a:pt x="28619" y="35482"/>
                </a:lnTo>
                <a:lnTo>
                  <a:pt x="31461" y="34132"/>
                </a:lnTo>
                <a:lnTo>
                  <a:pt x="34310" y="32280"/>
                </a:lnTo>
                <a:lnTo>
                  <a:pt x="37160" y="30092"/>
                </a:lnTo>
                <a:lnTo>
                  <a:pt x="40966" y="28634"/>
                </a:lnTo>
                <a:lnTo>
                  <a:pt x="45409" y="27662"/>
                </a:lnTo>
                <a:lnTo>
                  <a:pt x="50274" y="27014"/>
                </a:lnTo>
                <a:lnTo>
                  <a:pt x="55424" y="26582"/>
                </a:lnTo>
                <a:lnTo>
                  <a:pt x="60762" y="26294"/>
                </a:lnTo>
                <a:lnTo>
                  <a:pt x="66225" y="26102"/>
                </a:lnTo>
                <a:lnTo>
                  <a:pt x="70820" y="25021"/>
                </a:lnTo>
                <a:lnTo>
                  <a:pt x="74836" y="23348"/>
                </a:lnTo>
                <a:lnTo>
                  <a:pt x="78466" y="21280"/>
                </a:lnTo>
                <a:lnTo>
                  <a:pt x="81838" y="19902"/>
                </a:lnTo>
                <a:lnTo>
                  <a:pt x="85039" y="18983"/>
                </a:lnTo>
                <a:lnTo>
                  <a:pt x="88125" y="18370"/>
                </a:lnTo>
                <a:lnTo>
                  <a:pt x="91135" y="17009"/>
                </a:lnTo>
                <a:lnTo>
                  <a:pt x="94095" y="15150"/>
                </a:lnTo>
                <a:lnTo>
                  <a:pt x="97020" y="12957"/>
                </a:lnTo>
                <a:lnTo>
                  <a:pt x="99922" y="11496"/>
                </a:lnTo>
                <a:lnTo>
                  <a:pt x="102809" y="10521"/>
                </a:lnTo>
                <a:lnTo>
                  <a:pt x="105687" y="9872"/>
                </a:lnTo>
                <a:lnTo>
                  <a:pt x="108558" y="9439"/>
                </a:lnTo>
                <a:lnTo>
                  <a:pt x="111425" y="9150"/>
                </a:lnTo>
                <a:lnTo>
                  <a:pt x="118319" y="8687"/>
                </a:lnTo>
                <a:lnTo>
                  <a:pt x="119836" y="7696"/>
                </a:lnTo>
                <a:lnTo>
                  <a:pt x="121801" y="6083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37"/>
          <p:cNvSpPr/>
          <p:nvPr/>
        </p:nvSpPr>
        <p:spPr>
          <a:xfrm>
            <a:off x="8343900" y="1346270"/>
            <a:ext cx="257026" cy="205321"/>
          </a:xfrm>
          <a:custGeom>
            <a:avLst/>
            <a:gdLst/>
            <a:ahLst/>
            <a:cxnLst/>
            <a:rect l="0" t="0" r="0" b="0"/>
            <a:pathLst>
              <a:path w="257026" h="205321">
                <a:moveTo>
                  <a:pt x="0" y="51047"/>
                </a:moveTo>
                <a:lnTo>
                  <a:pt x="0" y="35198"/>
                </a:lnTo>
                <a:lnTo>
                  <a:pt x="4550" y="29735"/>
                </a:lnTo>
                <a:lnTo>
                  <a:pt x="9325" y="24748"/>
                </a:lnTo>
                <a:lnTo>
                  <a:pt x="15600" y="18335"/>
                </a:lnTo>
                <a:lnTo>
                  <a:pt x="21538" y="14919"/>
                </a:lnTo>
                <a:lnTo>
                  <a:pt x="25788" y="12674"/>
                </a:lnTo>
                <a:lnTo>
                  <a:pt x="33052" y="10180"/>
                </a:lnTo>
                <a:lnTo>
                  <a:pt x="36322" y="9515"/>
                </a:lnTo>
                <a:lnTo>
                  <a:pt x="42496" y="6236"/>
                </a:lnTo>
                <a:lnTo>
                  <a:pt x="45475" y="4028"/>
                </a:lnTo>
                <a:lnTo>
                  <a:pt x="51326" y="1575"/>
                </a:lnTo>
                <a:lnTo>
                  <a:pt x="58053" y="484"/>
                </a:lnTo>
                <a:lnTo>
                  <a:pt x="62515" y="194"/>
                </a:lnTo>
                <a:lnTo>
                  <a:pt x="67394" y="0"/>
                </a:lnTo>
                <a:lnTo>
                  <a:pt x="71600" y="823"/>
                </a:lnTo>
                <a:lnTo>
                  <a:pt x="78812" y="4278"/>
                </a:lnTo>
                <a:lnTo>
                  <a:pt x="83677" y="7027"/>
                </a:lnTo>
                <a:lnTo>
                  <a:pt x="87354" y="7670"/>
                </a:lnTo>
                <a:lnTo>
                  <a:pt x="89668" y="7842"/>
                </a:lnTo>
                <a:lnTo>
                  <a:pt x="92164" y="8908"/>
                </a:lnTo>
                <a:lnTo>
                  <a:pt x="97476" y="12634"/>
                </a:lnTo>
                <a:lnTo>
                  <a:pt x="103013" y="14924"/>
                </a:lnTo>
                <a:lnTo>
                  <a:pt x="105822" y="15535"/>
                </a:lnTo>
                <a:lnTo>
                  <a:pt x="107696" y="16895"/>
                </a:lnTo>
                <a:lnTo>
                  <a:pt x="108944" y="18754"/>
                </a:lnTo>
                <a:lnTo>
                  <a:pt x="109777" y="20946"/>
                </a:lnTo>
                <a:lnTo>
                  <a:pt x="111285" y="22407"/>
                </a:lnTo>
                <a:lnTo>
                  <a:pt x="113242" y="23381"/>
                </a:lnTo>
                <a:lnTo>
                  <a:pt x="115499" y="24031"/>
                </a:lnTo>
                <a:lnTo>
                  <a:pt x="117005" y="25416"/>
                </a:lnTo>
                <a:lnTo>
                  <a:pt x="118009" y="27292"/>
                </a:lnTo>
                <a:lnTo>
                  <a:pt x="119123" y="31917"/>
                </a:lnTo>
                <a:lnTo>
                  <a:pt x="119618" y="37147"/>
                </a:lnTo>
                <a:lnTo>
                  <a:pt x="119839" y="42647"/>
                </a:lnTo>
                <a:lnTo>
                  <a:pt x="119936" y="49219"/>
                </a:lnTo>
                <a:lnTo>
                  <a:pt x="119980" y="58489"/>
                </a:lnTo>
                <a:lnTo>
                  <a:pt x="119040" y="62676"/>
                </a:lnTo>
                <a:lnTo>
                  <a:pt x="117459" y="66420"/>
                </a:lnTo>
                <a:lnTo>
                  <a:pt x="115454" y="69868"/>
                </a:lnTo>
                <a:lnTo>
                  <a:pt x="110686" y="76239"/>
                </a:lnTo>
                <a:lnTo>
                  <a:pt x="108080" y="79272"/>
                </a:lnTo>
                <a:lnTo>
                  <a:pt x="105391" y="83199"/>
                </a:lnTo>
                <a:lnTo>
                  <a:pt x="102646" y="87722"/>
                </a:lnTo>
                <a:lnTo>
                  <a:pt x="99863" y="92642"/>
                </a:lnTo>
                <a:lnTo>
                  <a:pt x="97056" y="96874"/>
                </a:lnTo>
                <a:lnTo>
                  <a:pt x="94231" y="100649"/>
                </a:lnTo>
                <a:lnTo>
                  <a:pt x="91395" y="104117"/>
                </a:lnTo>
                <a:lnTo>
                  <a:pt x="88245" y="110511"/>
                </a:lnTo>
                <a:lnTo>
                  <a:pt x="87405" y="113550"/>
                </a:lnTo>
                <a:lnTo>
                  <a:pt x="83932" y="119466"/>
                </a:lnTo>
                <a:lnTo>
                  <a:pt x="79212" y="125270"/>
                </a:lnTo>
                <a:lnTo>
                  <a:pt x="73941" y="131025"/>
                </a:lnTo>
                <a:lnTo>
                  <a:pt x="65617" y="139620"/>
                </a:lnTo>
                <a:lnTo>
                  <a:pt x="57118" y="148199"/>
                </a:lnTo>
                <a:lnTo>
                  <a:pt x="55224" y="151058"/>
                </a:lnTo>
                <a:lnTo>
                  <a:pt x="53120" y="156774"/>
                </a:lnTo>
                <a:lnTo>
                  <a:pt x="49643" y="162489"/>
                </a:lnTo>
                <a:lnTo>
                  <a:pt x="44201" y="169369"/>
                </a:lnTo>
                <a:lnTo>
                  <a:pt x="43457" y="172849"/>
                </a:lnTo>
                <a:lnTo>
                  <a:pt x="42981" y="178294"/>
                </a:lnTo>
                <a:lnTo>
                  <a:pt x="42897" y="183788"/>
                </a:lnTo>
                <a:lnTo>
                  <a:pt x="42865" y="192370"/>
                </a:lnTo>
                <a:lnTo>
                  <a:pt x="43816" y="193840"/>
                </a:lnTo>
                <a:lnTo>
                  <a:pt x="45404" y="194820"/>
                </a:lnTo>
                <a:lnTo>
                  <a:pt x="50244" y="196393"/>
                </a:lnTo>
                <a:lnTo>
                  <a:pt x="55633" y="201216"/>
                </a:lnTo>
                <a:lnTo>
                  <a:pt x="58044" y="202595"/>
                </a:lnTo>
                <a:lnTo>
                  <a:pt x="63262" y="204127"/>
                </a:lnTo>
                <a:lnTo>
                  <a:pt x="68757" y="204807"/>
                </a:lnTo>
                <a:lnTo>
                  <a:pt x="75326" y="205110"/>
                </a:lnTo>
                <a:lnTo>
                  <a:pt x="95973" y="205320"/>
                </a:lnTo>
                <a:lnTo>
                  <a:pt x="100177" y="204378"/>
                </a:lnTo>
                <a:lnTo>
                  <a:pt x="104885" y="202798"/>
                </a:lnTo>
                <a:lnTo>
                  <a:pt x="109928" y="200792"/>
                </a:lnTo>
                <a:lnTo>
                  <a:pt x="115195" y="199454"/>
                </a:lnTo>
                <a:lnTo>
                  <a:pt x="120612" y="198563"/>
                </a:lnTo>
                <a:lnTo>
                  <a:pt x="126128" y="197968"/>
                </a:lnTo>
                <a:lnTo>
                  <a:pt x="131709" y="196620"/>
                </a:lnTo>
                <a:lnTo>
                  <a:pt x="137336" y="194768"/>
                </a:lnTo>
                <a:lnTo>
                  <a:pt x="142992" y="192581"/>
                </a:lnTo>
                <a:lnTo>
                  <a:pt x="148669" y="190170"/>
                </a:lnTo>
                <a:lnTo>
                  <a:pt x="160055" y="184952"/>
                </a:lnTo>
                <a:lnTo>
                  <a:pt x="165758" y="183180"/>
                </a:lnTo>
                <a:lnTo>
                  <a:pt x="171465" y="181998"/>
                </a:lnTo>
                <a:lnTo>
                  <a:pt x="177175" y="181210"/>
                </a:lnTo>
                <a:lnTo>
                  <a:pt x="182886" y="179732"/>
                </a:lnTo>
                <a:lnTo>
                  <a:pt x="188600" y="177795"/>
                </a:lnTo>
                <a:lnTo>
                  <a:pt x="194312" y="175551"/>
                </a:lnTo>
                <a:lnTo>
                  <a:pt x="200027" y="174054"/>
                </a:lnTo>
                <a:lnTo>
                  <a:pt x="205740" y="173057"/>
                </a:lnTo>
                <a:lnTo>
                  <a:pt x="211456" y="172392"/>
                </a:lnTo>
                <a:lnTo>
                  <a:pt x="216217" y="171949"/>
                </a:lnTo>
                <a:lnTo>
                  <a:pt x="224049" y="171456"/>
                </a:lnTo>
                <a:lnTo>
                  <a:pt x="230705" y="171237"/>
                </a:lnTo>
                <a:lnTo>
                  <a:pt x="242739" y="171097"/>
                </a:lnTo>
                <a:lnTo>
                  <a:pt x="255468" y="171065"/>
                </a:lnTo>
                <a:lnTo>
                  <a:pt x="256037" y="172016"/>
                </a:lnTo>
                <a:lnTo>
                  <a:pt x="256950" y="177848"/>
                </a:lnTo>
                <a:lnTo>
                  <a:pt x="257025" y="178443"/>
                </a:lnTo>
                <a:lnTo>
                  <a:pt x="254568" y="181645"/>
                </a:lnTo>
                <a:lnTo>
                  <a:pt x="248602" y="1882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38"/>
          <p:cNvSpPr/>
          <p:nvPr/>
        </p:nvSpPr>
        <p:spPr>
          <a:xfrm>
            <a:off x="1811654" y="1534486"/>
            <a:ext cx="197169" cy="214304"/>
          </a:xfrm>
          <a:custGeom>
            <a:avLst/>
            <a:gdLst/>
            <a:ahLst/>
            <a:cxnLst/>
            <a:rect l="0" t="0" r="0" b="0"/>
            <a:pathLst>
              <a:path w="197169" h="214304">
                <a:moveTo>
                  <a:pt x="0" y="8564"/>
                </a:moveTo>
                <a:lnTo>
                  <a:pt x="0" y="0"/>
                </a:lnTo>
                <a:lnTo>
                  <a:pt x="0" y="4545"/>
                </a:lnTo>
                <a:lnTo>
                  <a:pt x="953" y="5884"/>
                </a:lnTo>
                <a:lnTo>
                  <a:pt x="2540" y="6777"/>
                </a:lnTo>
                <a:lnTo>
                  <a:pt x="4552" y="7373"/>
                </a:lnTo>
                <a:lnTo>
                  <a:pt x="5892" y="8722"/>
                </a:lnTo>
                <a:lnTo>
                  <a:pt x="6786" y="10574"/>
                </a:lnTo>
                <a:lnTo>
                  <a:pt x="7381" y="12762"/>
                </a:lnTo>
                <a:lnTo>
                  <a:pt x="10583" y="17732"/>
                </a:lnTo>
                <a:lnTo>
                  <a:pt x="12771" y="20391"/>
                </a:lnTo>
                <a:lnTo>
                  <a:pt x="14229" y="23116"/>
                </a:lnTo>
                <a:lnTo>
                  <a:pt x="15849" y="28684"/>
                </a:lnTo>
                <a:lnTo>
                  <a:pt x="16569" y="34333"/>
                </a:lnTo>
                <a:lnTo>
                  <a:pt x="16890" y="40019"/>
                </a:lnTo>
                <a:lnTo>
                  <a:pt x="17032" y="45721"/>
                </a:lnTo>
                <a:lnTo>
                  <a:pt x="17146" y="174193"/>
                </a:lnTo>
                <a:lnTo>
                  <a:pt x="16193" y="176133"/>
                </a:lnTo>
                <a:lnTo>
                  <a:pt x="14605" y="177427"/>
                </a:lnTo>
                <a:lnTo>
                  <a:pt x="12595" y="178289"/>
                </a:lnTo>
                <a:lnTo>
                  <a:pt x="11254" y="179816"/>
                </a:lnTo>
                <a:lnTo>
                  <a:pt x="10360" y="181787"/>
                </a:lnTo>
                <a:lnTo>
                  <a:pt x="9765" y="184053"/>
                </a:lnTo>
                <a:lnTo>
                  <a:pt x="10320" y="186517"/>
                </a:lnTo>
                <a:lnTo>
                  <a:pt x="13477" y="191794"/>
                </a:lnTo>
                <a:lnTo>
                  <a:pt x="16058" y="195569"/>
                </a:lnTo>
                <a:lnTo>
                  <a:pt x="17373" y="196099"/>
                </a:lnTo>
                <a:lnTo>
                  <a:pt x="21374" y="196688"/>
                </a:lnTo>
                <a:lnTo>
                  <a:pt x="22822" y="197797"/>
                </a:lnTo>
                <a:lnTo>
                  <a:pt x="23788" y="199489"/>
                </a:lnTo>
                <a:lnTo>
                  <a:pt x="24431" y="201570"/>
                </a:lnTo>
                <a:lnTo>
                  <a:pt x="25812" y="202957"/>
                </a:lnTo>
                <a:lnTo>
                  <a:pt x="27686" y="203882"/>
                </a:lnTo>
                <a:lnTo>
                  <a:pt x="32308" y="204909"/>
                </a:lnTo>
                <a:lnTo>
                  <a:pt x="37537" y="205366"/>
                </a:lnTo>
                <a:lnTo>
                  <a:pt x="43036" y="205569"/>
                </a:lnTo>
                <a:lnTo>
                  <a:pt x="54027" y="205683"/>
                </a:lnTo>
                <a:lnTo>
                  <a:pt x="93030" y="205730"/>
                </a:lnTo>
                <a:lnTo>
                  <a:pt x="98215" y="206683"/>
                </a:lnTo>
                <a:lnTo>
                  <a:pt x="103577" y="208271"/>
                </a:lnTo>
                <a:lnTo>
                  <a:pt x="109057" y="210282"/>
                </a:lnTo>
                <a:lnTo>
                  <a:pt x="113662" y="211622"/>
                </a:lnTo>
                <a:lnTo>
                  <a:pt x="117685" y="212516"/>
                </a:lnTo>
                <a:lnTo>
                  <a:pt x="121319" y="213112"/>
                </a:lnTo>
                <a:lnTo>
                  <a:pt x="125647" y="213509"/>
                </a:lnTo>
                <a:lnTo>
                  <a:pt x="130438" y="213774"/>
                </a:lnTo>
                <a:lnTo>
                  <a:pt x="139887" y="214068"/>
                </a:lnTo>
                <a:lnTo>
                  <a:pt x="153715" y="214257"/>
                </a:lnTo>
                <a:lnTo>
                  <a:pt x="182870" y="214303"/>
                </a:lnTo>
                <a:lnTo>
                  <a:pt x="184778" y="213350"/>
                </a:lnTo>
                <a:lnTo>
                  <a:pt x="186051" y="211763"/>
                </a:lnTo>
                <a:lnTo>
                  <a:pt x="186899" y="209753"/>
                </a:lnTo>
                <a:lnTo>
                  <a:pt x="188417" y="208412"/>
                </a:lnTo>
                <a:lnTo>
                  <a:pt x="190381" y="207518"/>
                </a:lnTo>
                <a:lnTo>
                  <a:pt x="197168" y="20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SMARTPenAnnotation239"/>
          <p:cNvSpPr/>
          <p:nvPr/>
        </p:nvSpPr>
        <p:spPr>
          <a:xfrm>
            <a:off x="2000250" y="1543050"/>
            <a:ext cx="51435" cy="322037"/>
          </a:xfrm>
          <a:custGeom>
            <a:avLst/>
            <a:gdLst/>
            <a:ahLst/>
            <a:cxnLst/>
            <a:rect l="0" t="0" r="0" b="0"/>
            <a:pathLst>
              <a:path w="51435" h="322037">
                <a:moveTo>
                  <a:pt x="0" y="0"/>
                </a:moveTo>
                <a:lnTo>
                  <a:pt x="0" y="28619"/>
                </a:lnTo>
                <a:lnTo>
                  <a:pt x="952" y="32414"/>
                </a:lnTo>
                <a:lnTo>
                  <a:pt x="2539" y="36849"/>
                </a:lnTo>
                <a:lnTo>
                  <a:pt x="4550" y="41711"/>
                </a:lnTo>
                <a:lnTo>
                  <a:pt x="5891" y="46857"/>
                </a:lnTo>
                <a:lnTo>
                  <a:pt x="6785" y="52193"/>
                </a:lnTo>
                <a:lnTo>
                  <a:pt x="7380" y="57655"/>
                </a:lnTo>
                <a:lnTo>
                  <a:pt x="8730" y="63202"/>
                </a:lnTo>
                <a:lnTo>
                  <a:pt x="10582" y="68804"/>
                </a:lnTo>
                <a:lnTo>
                  <a:pt x="12770" y="74444"/>
                </a:lnTo>
                <a:lnTo>
                  <a:pt x="14228" y="80109"/>
                </a:lnTo>
                <a:lnTo>
                  <a:pt x="15200" y="85791"/>
                </a:lnTo>
                <a:lnTo>
                  <a:pt x="15848" y="91484"/>
                </a:lnTo>
                <a:lnTo>
                  <a:pt x="16280" y="97184"/>
                </a:lnTo>
                <a:lnTo>
                  <a:pt x="16568" y="102889"/>
                </a:lnTo>
                <a:lnTo>
                  <a:pt x="16889" y="114308"/>
                </a:lnTo>
                <a:lnTo>
                  <a:pt x="17129" y="156845"/>
                </a:lnTo>
                <a:lnTo>
                  <a:pt x="17144" y="249757"/>
                </a:lnTo>
                <a:lnTo>
                  <a:pt x="18097" y="254134"/>
                </a:lnTo>
                <a:lnTo>
                  <a:pt x="19684" y="258958"/>
                </a:lnTo>
                <a:lnTo>
                  <a:pt x="21695" y="264079"/>
                </a:lnTo>
                <a:lnTo>
                  <a:pt x="23036" y="268445"/>
                </a:lnTo>
                <a:lnTo>
                  <a:pt x="24525" y="275836"/>
                </a:lnTo>
                <a:lnTo>
                  <a:pt x="25364" y="285352"/>
                </a:lnTo>
                <a:lnTo>
                  <a:pt x="26434" y="289295"/>
                </a:lnTo>
                <a:lnTo>
                  <a:pt x="28100" y="293828"/>
                </a:lnTo>
                <a:lnTo>
                  <a:pt x="33067" y="305690"/>
                </a:lnTo>
                <a:lnTo>
                  <a:pt x="33927" y="312295"/>
                </a:lnTo>
                <a:lnTo>
                  <a:pt x="35000" y="313924"/>
                </a:lnTo>
                <a:lnTo>
                  <a:pt x="36669" y="315010"/>
                </a:lnTo>
                <a:lnTo>
                  <a:pt x="41639" y="316753"/>
                </a:lnTo>
                <a:lnTo>
                  <a:pt x="42047" y="317849"/>
                </a:lnTo>
                <a:lnTo>
                  <a:pt x="42620" y="322036"/>
                </a:lnTo>
                <a:lnTo>
                  <a:pt x="42754" y="319975"/>
                </a:lnTo>
                <a:lnTo>
                  <a:pt x="43743" y="319044"/>
                </a:lnTo>
                <a:lnTo>
                  <a:pt x="45354" y="318423"/>
                </a:lnTo>
                <a:lnTo>
                  <a:pt x="51434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SMARTPenAnnotation240"/>
          <p:cNvSpPr/>
          <p:nvPr/>
        </p:nvSpPr>
        <p:spPr>
          <a:xfrm>
            <a:off x="2171700" y="1645920"/>
            <a:ext cx="77153" cy="231458"/>
          </a:xfrm>
          <a:custGeom>
            <a:avLst/>
            <a:gdLst/>
            <a:ahLst/>
            <a:cxnLst/>
            <a:rect l="0" t="0" r="0" b="0"/>
            <a:pathLst>
              <a:path w="77153" h="231458">
                <a:moveTo>
                  <a:pt x="0" y="0"/>
                </a:moveTo>
                <a:lnTo>
                  <a:pt x="0" y="4550"/>
                </a:lnTo>
                <a:lnTo>
                  <a:pt x="952" y="6843"/>
                </a:lnTo>
                <a:lnTo>
                  <a:pt x="2539" y="9325"/>
                </a:lnTo>
                <a:lnTo>
                  <a:pt x="4550" y="11931"/>
                </a:lnTo>
                <a:lnTo>
                  <a:pt x="5891" y="14622"/>
                </a:lnTo>
                <a:lnTo>
                  <a:pt x="7380" y="20151"/>
                </a:lnTo>
                <a:lnTo>
                  <a:pt x="8042" y="25783"/>
                </a:lnTo>
                <a:lnTo>
                  <a:pt x="8337" y="32414"/>
                </a:lnTo>
                <a:lnTo>
                  <a:pt x="8525" y="52193"/>
                </a:lnTo>
                <a:lnTo>
                  <a:pt x="8541" y="57655"/>
                </a:lnTo>
                <a:lnTo>
                  <a:pt x="9504" y="62249"/>
                </a:lnTo>
                <a:lnTo>
                  <a:pt x="11098" y="66264"/>
                </a:lnTo>
                <a:lnTo>
                  <a:pt x="13114" y="69894"/>
                </a:lnTo>
                <a:lnTo>
                  <a:pt x="14457" y="74218"/>
                </a:lnTo>
                <a:lnTo>
                  <a:pt x="15353" y="79006"/>
                </a:lnTo>
                <a:lnTo>
                  <a:pt x="15950" y="84103"/>
                </a:lnTo>
                <a:lnTo>
                  <a:pt x="15396" y="89406"/>
                </a:lnTo>
                <a:lnTo>
                  <a:pt x="14074" y="94847"/>
                </a:lnTo>
                <a:lnTo>
                  <a:pt x="12240" y="100378"/>
                </a:lnTo>
                <a:lnTo>
                  <a:pt x="11970" y="105971"/>
                </a:lnTo>
                <a:lnTo>
                  <a:pt x="12742" y="111605"/>
                </a:lnTo>
                <a:lnTo>
                  <a:pt x="14210" y="117265"/>
                </a:lnTo>
                <a:lnTo>
                  <a:pt x="15188" y="122944"/>
                </a:lnTo>
                <a:lnTo>
                  <a:pt x="15840" y="128635"/>
                </a:lnTo>
                <a:lnTo>
                  <a:pt x="16275" y="134334"/>
                </a:lnTo>
                <a:lnTo>
                  <a:pt x="16758" y="143206"/>
                </a:lnTo>
                <a:lnTo>
                  <a:pt x="16887" y="146906"/>
                </a:lnTo>
                <a:lnTo>
                  <a:pt x="17925" y="151277"/>
                </a:lnTo>
                <a:lnTo>
                  <a:pt x="19570" y="156096"/>
                </a:lnTo>
                <a:lnTo>
                  <a:pt x="21619" y="161214"/>
                </a:lnTo>
                <a:lnTo>
                  <a:pt x="23937" y="165578"/>
                </a:lnTo>
                <a:lnTo>
                  <a:pt x="26435" y="169440"/>
                </a:lnTo>
                <a:lnTo>
                  <a:pt x="29054" y="172968"/>
                </a:lnTo>
                <a:lnTo>
                  <a:pt x="31751" y="176272"/>
                </a:lnTo>
                <a:lnTo>
                  <a:pt x="34502" y="179427"/>
                </a:lnTo>
                <a:lnTo>
                  <a:pt x="37289" y="182483"/>
                </a:lnTo>
                <a:lnTo>
                  <a:pt x="39147" y="186425"/>
                </a:lnTo>
                <a:lnTo>
                  <a:pt x="40385" y="190958"/>
                </a:lnTo>
                <a:lnTo>
                  <a:pt x="41211" y="195885"/>
                </a:lnTo>
                <a:lnTo>
                  <a:pt x="42714" y="199170"/>
                </a:lnTo>
                <a:lnTo>
                  <a:pt x="44668" y="201360"/>
                </a:lnTo>
                <a:lnTo>
                  <a:pt x="46923" y="202820"/>
                </a:lnTo>
                <a:lnTo>
                  <a:pt x="48427" y="204746"/>
                </a:lnTo>
                <a:lnTo>
                  <a:pt x="49430" y="206982"/>
                </a:lnTo>
                <a:lnTo>
                  <a:pt x="50098" y="209425"/>
                </a:lnTo>
                <a:lnTo>
                  <a:pt x="51496" y="212007"/>
                </a:lnTo>
                <a:lnTo>
                  <a:pt x="53381" y="214680"/>
                </a:lnTo>
                <a:lnTo>
                  <a:pt x="58698" y="221264"/>
                </a:lnTo>
                <a:lnTo>
                  <a:pt x="59425" y="224704"/>
                </a:lnTo>
                <a:lnTo>
                  <a:pt x="59619" y="226955"/>
                </a:lnTo>
                <a:lnTo>
                  <a:pt x="60701" y="228456"/>
                </a:lnTo>
                <a:lnTo>
                  <a:pt x="62375" y="229456"/>
                </a:lnTo>
                <a:lnTo>
                  <a:pt x="67354" y="231062"/>
                </a:lnTo>
                <a:lnTo>
                  <a:pt x="68715" y="231194"/>
                </a:lnTo>
                <a:lnTo>
                  <a:pt x="70575" y="231281"/>
                </a:lnTo>
                <a:lnTo>
                  <a:pt x="77152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SMARTPenAnnotation241"/>
          <p:cNvSpPr/>
          <p:nvPr/>
        </p:nvSpPr>
        <p:spPr>
          <a:xfrm>
            <a:off x="2308859" y="1645920"/>
            <a:ext cx="68581" cy="265748"/>
          </a:xfrm>
          <a:custGeom>
            <a:avLst/>
            <a:gdLst/>
            <a:ahLst/>
            <a:cxnLst/>
            <a:rect l="0" t="0" r="0" b="0"/>
            <a:pathLst>
              <a:path w="68581" h="265748">
                <a:moveTo>
                  <a:pt x="0" y="0"/>
                </a:moveTo>
                <a:lnTo>
                  <a:pt x="0" y="91828"/>
                </a:lnTo>
                <a:lnTo>
                  <a:pt x="953" y="97413"/>
                </a:lnTo>
                <a:lnTo>
                  <a:pt x="2541" y="103042"/>
                </a:lnTo>
                <a:lnTo>
                  <a:pt x="4551" y="108700"/>
                </a:lnTo>
                <a:lnTo>
                  <a:pt x="5892" y="114376"/>
                </a:lnTo>
                <a:lnTo>
                  <a:pt x="6786" y="120066"/>
                </a:lnTo>
                <a:lnTo>
                  <a:pt x="7381" y="125764"/>
                </a:lnTo>
                <a:lnTo>
                  <a:pt x="8731" y="131467"/>
                </a:lnTo>
                <a:lnTo>
                  <a:pt x="10583" y="137175"/>
                </a:lnTo>
                <a:lnTo>
                  <a:pt x="12771" y="142885"/>
                </a:lnTo>
                <a:lnTo>
                  <a:pt x="14229" y="148596"/>
                </a:lnTo>
                <a:lnTo>
                  <a:pt x="15201" y="154309"/>
                </a:lnTo>
                <a:lnTo>
                  <a:pt x="15849" y="160023"/>
                </a:lnTo>
                <a:lnTo>
                  <a:pt x="17234" y="165737"/>
                </a:lnTo>
                <a:lnTo>
                  <a:pt x="19109" y="171451"/>
                </a:lnTo>
                <a:lnTo>
                  <a:pt x="21312" y="177166"/>
                </a:lnTo>
                <a:lnTo>
                  <a:pt x="22781" y="182880"/>
                </a:lnTo>
                <a:lnTo>
                  <a:pt x="23760" y="188595"/>
                </a:lnTo>
                <a:lnTo>
                  <a:pt x="24412" y="194310"/>
                </a:lnTo>
                <a:lnTo>
                  <a:pt x="25800" y="199072"/>
                </a:lnTo>
                <a:lnTo>
                  <a:pt x="27678" y="203200"/>
                </a:lnTo>
                <a:lnTo>
                  <a:pt x="29882" y="206904"/>
                </a:lnTo>
                <a:lnTo>
                  <a:pt x="31352" y="210326"/>
                </a:lnTo>
                <a:lnTo>
                  <a:pt x="32984" y="216668"/>
                </a:lnTo>
                <a:lnTo>
                  <a:pt x="34372" y="220645"/>
                </a:lnTo>
                <a:lnTo>
                  <a:pt x="36250" y="225202"/>
                </a:lnTo>
                <a:lnTo>
                  <a:pt x="38454" y="230144"/>
                </a:lnTo>
                <a:lnTo>
                  <a:pt x="40876" y="234392"/>
                </a:lnTo>
                <a:lnTo>
                  <a:pt x="43443" y="238176"/>
                </a:lnTo>
                <a:lnTo>
                  <a:pt x="46107" y="241651"/>
                </a:lnTo>
                <a:lnTo>
                  <a:pt x="48836" y="243968"/>
                </a:lnTo>
                <a:lnTo>
                  <a:pt x="51608" y="245513"/>
                </a:lnTo>
                <a:lnTo>
                  <a:pt x="54408" y="246543"/>
                </a:lnTo>
                <a:lnTo>
                  <a:pt x="56274" y="248182"/>
                </a:lnTo>
                <a:lnTo>
                  <a:pt x="57519" y="250227"/>
                </a:lnTo>
                <a:lnTo>
                  <a:pt x="58349" y="252543"/>
                </a:lnTo>
                <a:lnTo>
                  <a:pt x="59854" y="254087"/>
                </a:lnTo>
                <a:lnTo>
                  <a:pt x="61811" y="255116"/>
                </a:lnTo>
                <a:lnTo>
                  <a:pt x="64067" y="255802"/>
                </a:lnTo>
                <a:lnTo>
                  <a:pt x="65572" y="257212"/>
                </a:lnTo>
                <a:lnTo>
                  <a:pt x="66575" y="259104"/>
                </a:lnTo>
                <a:lnTo>
                  <a:pt x="6858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" name="SMARTPenAnnotation242"/>
          <p:cNvSpPr/>
          <p:nvPr/>
        </p:nvSpPr>
        <p:spPr>
          <a:xfrm>
            <a:off x="2120274" y="1585912"/>
            <a:ext cx="394327" cy="154306"/>
          </a:xfrm>
          <a:custGeom>
            <a:avLst/>
            <a:gdLst/>
            <a:ahLst/>
            <a:cxnLst/>
            <a:rect l="0" t="0" r="0" b="0"/>
            <a:pathLst>
              <a:path w="394327" h="154306">
                <a:moveTo>
                  <a:pt x="8563" y="154305"/>
                </a:moveTo>
                <a:lnTo>
                  <a:pt x="8563" y="146086"/>
                </a:lnTo>
                <a:lnTo>
                  <a:pt x="4012" y="141286"/>
                </a:lnTo>
                <a:lnTo>
                  <a:pt x="2671" y="138958"/>
                </a:lnTo>
                <a:lnTo>
                  <a:pt x="1778" y="136454"/>
                </a:lnTo>
                <a:lnTo>
                  <a:pt x="343" y="130141"/>
                </a:lnTo>
                <a:lnTo>
                  <a:pt x="147" y="126738"/>
                </a:lnTo>
                <a:lnTo>
                  <a:pt x="60" y="122051"/>
                </a:lnTo>
                <a:lnTo>
                  <a:pt x="0" y="108477"/>
                </a:lnTo>
                <a:lnTo>
                  <a:pt x="949" y="105655"/>
                </a:lnTo>
                <a:lnTo>
                  <a:pt x="2535" y="102822"/>
                </a:lnTo>
                <a:lnTo>
                  <a:pt x="7372" y="95981"/>
                </a:lnTo>
                <a:lnTo>
                  <a:pt x="10574" y="92506"/>
                </a:lnTo>
                <a:lnTo>
                  <a:pt x="23115" y="79774"/>
                </a:lnTo>
                <a:lnTo>
                  <a:pt x="54286" y="48575"/>
                </a:lnTo>
                <a:lnTo>
                  <a:pt x="58095" y="45718"/>
                </a:lnTo>
                <a:lnTo>
                  <a:pt x="62539" y="42861"/>
                </a:lnTo>
                <a:lnTo>
                  <a:pt x="67407" y="40004"/>
                </a:lnTo>
                <a:lnTo>
                  <a:pt x="71605" y="37147"/>
                </a:lnTo>
                <a:lnTo>
                  <a:pt x="75356" y="34290"/>
                </a:lnTo>
                <a:lnTo>
                  <a:pt x="78809" y="31432"/>
                </a:lnTo>
                <a:lnTo>
                  <a:pt x="83016" y="28575"/>
                </a:lnTo>
                <a:lnTo>
                  <a:pt x="87726" y="25717"/>
                </a:lnTo>
                <a:lnTo>
                  <a:pt x="92771" y="22860"/>
                </a:lnTo>
                <a:lnTo>
                  <a:pt x="103456" y="19685"/>
                </a:lnTo>
                <a:lnTo>
                  <a:pt x="114555" y="17321"/>
                </a:lnTo>
                <a:lnTo>
                  <a:pt x="125838" y="13096"/>
                </a:lnTo>
                <a:lnTo>
                  <a:pt x="137203" y="10583"/>
                </a:lnTo>
                <a:lnTo>
                  <a:pt x="148604" y="9466"/>
                </a:lnTo>
                <a:lnTo>
                  <a:pt x="160021" y="8970"/>
                </a:lnTo>
                <a:lnTo>
                  <a:pt x="172608" y="8690"/>
                </a:lnTo>
                <a:lnTo>
                  <a:pt x="203226" y="8583"/>
                </a:lnTo>
                <a:lnTo>
                  <a:pt x="207871" y="9532"/>
                </a:lnTo>
                <a:lnTo>
                  <a:pt x="215572" y="13126"/>
                </a:lnTo>
                <a:lnTo>
                  <a:pt x="218006" y="15419"/>
                </a:lnTo>
                <a:lnTo>
                  <a:pt x="219629" y="17899"/>
                </a:lnTo>
                <a:lnTo>
                  <a:pt x="220711" y="20505"/>
                </a:lnTo>
                <a:lnTo>
                  <a:pt x="223338" y="23195"/>
                </a:lnTo>
                <a:lnTo>
                  <a:pt x="226994" y="25941"/>
                </a:lnTo>
                <a:lnTo>
                  <a:pt x="231336" y="28724"/>
                </a:lnTo>
                <a:lnTo>
                  <a:pt x="235183" y="31532"/>
                </a:lnTo>
                <a:lnTo>
                  <a:pt x="238701" y="34356"/>
                </a:lnTo>
                <a:lnTo>
                  <a:pt x="241998" y="37192"/>
                </a:lnTo>
                <a:lnTo>
                  <a:pt x="245149" y="39082"/>
                </a:lnTo>
                <a:lnTo>
                  <a:pt x="254134" y="42695"/>
                </a:lnTo>
                <a:lnTo>
                  <a:pt x="259946" y="46916"/>
                </a:lnTo>
                <a:lnTo>
                  <a:pt x="261877" y="49375"/>
                </a:lnTo>
                <a:lnTo>
                  <a:pt x="263164" y="51966"/>
                </a:lnTo>
                <a:lnTo>
                  <a:pt x="264022" y="54647"/>
                </a:lnTo>
                <a:lnTo>
                  <a:pt x="265546" y="56434"/>
                </a:lnTo>
                <a:lnTo>
                  <a:pt x="267515" y="57625"/>
                </a:lnTo>
                <a:lnTo>
                  <a:pt x="272243" y="58949"/>
                </a:lnTo>
                <a:lnTo>
                  <a:pt x="277519" y="59537"/>
                </a:lnTo>
                <a:lnTo>
                  <a:pt x="279307" y="60646"/>
                </a:lnTo>
                <a:lnTo>
                  <a:pt x="280499" y="62338"/>
                </a:lnTo>
                <a:lnTo>
                  <a:pt x="281294" y="64419"/>
                </a:lnTo>
                <a:lnTo>
                  <a:pt x="282776" y="65806"/>
                </a:lnTo>
                <a:lnTo>
                  <a:pt x="284716" y="66731"/>
                </a:lnTo>
                <a:lnTo>
                  <a:pt x="286963" y="67347"/>
                </a:lnTo>
                <a:lnTo>
                  <a:pt x="294539" y="65492"/>
                </a:lnTo>
                <a:lnTo>
                  <a:pt x="305823" y="61091"/>
                </a:lnTo>
                <a:lnTo>
                  <a:pt x="312328" y="60328"/>
                </a:lnTo>
                <a:lnTo>
                  <a:pt x="314896" y="59269"/>
                </a:lnTo>
                <a:lnTo>
                  <a:pt x="320289" y="55552"/>
                </a:lnTo>
                <a:lnTo>
                  <a:pt x="323060" y="53227"/>
                </a:lnTo>
                <a:lnTo>
                  <a:pt x="325860" y="50725"/>
                </a:lnTo>
                <a:lnTo>
                  <a:pt x="328680" y="48104"/>
                </a:lnTo>
                <a:lnTo>
                  <a:pt x="332464" y="46357"/>
                </a:lnTo>
                <a:lnTo>
                  <a:pt x="341749" y="44416"/>
                </a:lnTo>
                <a:lnTo>
                  <a:pt x="352226" y="41013"/>
                </a:lnTo>
                <a:lnTo>
                  <a:pt x="362280" y="36325"/>
                </a:lnTo>
                <a:lnTo>
                  <a:pt x="366294" y="33742"/>
                </a:lnTo>
                <a:lnTo>
                  <a:pt x="369923" y="31067"/>
                </a:lnTo>
                <a:lnTo>
                  <a:pt x="376495" y="28095"/>
                </a:lnTo>
                <a:lnTo>
                  <a:pt x="379581" y="27303"/>
                </a:lnTo>
                <a:lnTo>
                  <a:pt x="385550" y="23882"/>
                </a:lnTo>
                <a:lnTo>
                  <a:pt x="388475" y="21636"/>
                </a:lnTo>
                <a:lnTo>
                  <a:pt x="390425" y="19187"/>
                </a:lnTo>
                <a:lnTo>
                  <a:pt x="391725" y="16601"/>
                </a:lnTo>
                <a:lnTo>
                  <a:pt x="392592" y="13925"/>
                </a:lnTo>
                <a:lnTo>
                  <a:pt x="393170" y="11188"/>
                </a:lnTo>
                <a:lnTo>
                  <a:pt x="393555" y="8411"/>
                </a:lnTo>
                <a:lnTo>
                  <a:pt x="39432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SMARTPenAnnotation243"/>
          <p:cNvSpPr/>
          <p:nvPr/>
        </p:nvSpPr>
        <p:spPr>
          <a:xfrm>
            <a:off x="2583179" y="1688782"/>
            <a:ext cx="184960" cy="85716"/>
          </a:xfrm>
          <a:custGeom>
            <a:avLst/>
            <a:gdLst/>
            <a:ahLst/>
            <a:cxnLst/>
            <a:rect l="0" t="0" r="0" b="0"/>
            <a:pathLst>
              <a:path w="184960" h="85716">
                <a:moveTo>
                  <a:pt x="0" y="51435"/>
                </a:moveTo>
                <a:lnTo>
                  <a:pt x="0" y="42967"/>
                </a:lnTo>
                <a:lnTo>
                  <a:pt x="2540" y="40369"/>
                </a:lnTo>
                <a:lnTo>
                  <a:pt x="15849" y="27015"/>
                </a:lnTo>
                <a:lnTo>
                  <a:pt x="17234" y="26582"/>
                </a:lnTo>
                <a:lnTo>
                  <a:pt x="21312" y="26102"/>
                </a:lnTo>
                <a:lnTo>
                  <a:pt x="26300" y="25888"/>
                </a:lnTo>
                <a:lnTo>
                  <a:pt x="34463" y="25768"/>
                </a:lnTo>
                <a:lnTo>
                  <a:pt x="54649" y="25718"/>
                </a:lnTo>
                <a:lnTo>
                  <a:pt x="56435" y="26671"/>
                </a:lnTo>
                <a:lnTo>
                  <a:pt x="57626" y="28258"/>
                </a:lnTo>
                <a:lnTo>
                  <a:pt x="59537" y="33098"/>
                </a:lnTo>
                <a:lnTo>
                  <a:pt x="60647" y="34448"/>
                </a:lnTo>
                <a:lnTo>
                  <a:pt x="62339" y="36301"/>
                </a:lnTo>
                <a:lnTo>
                  <a:pt x="67348" y="41566"/>
                </a:lnTo>
                <a:lnTo>
                  <a:pt x="66806" y="42951"/>
                </a:lnTo>
                <a:lnTo>
                  <a:pt x="65493" y="44826"/>
                </a:lnTo>
                <a:lnTo>
                  <a:pt x="63664" y="47029"/>
                </a:lnTo>
                <a:lnTo>
                  <a:pt x="62446" y="49450"/>
                </a:lnTo>
                <a:lnTo>
                  <a:pt x="61633" y="52017"/>
                </a:lnTo>
                <a:lnTo>
                  <a:pt x="61091" y="54680"/>
                </a:lnTo>
                <a:lnTo>
                  <a:pt x="59778" y="56456"/>
                </a:lnTo>
                <a:lnTo>
                  <a:pt x="57950" y="57640"/>
                </a:lnTo>
                <a:lnTo>
                  <a:pt x="55778" y="58429"/>
                </a:lnTo>
                <a:lnTo>
                  <a:pt x="54331" y="59908"/>
                </a:lnTo>
                <a:lnTo>
                  <a:pt x="53366" y="61846"/>
                </a:lnTo>
                <a:lnTo>
                  <a:pt x="52722" y="64091"/>
                </a:lnTo>
                <a:lnTo>
                  <a:pt x="52293" y="66540"/>
                </a:lnTo>
                <a:lnTo>
                  <a:pt x="52007" y="69125"/>
                </a:lnTo>
                <a:lnTo>
                  <a:pt x="51548" y="75567"/>
                </a:lnTo>
                <a:lnTo>
                  <a:pt x="52463" y="77048"/>
                </a:lnTo>
                <a:lnTo>
                  <a:pt x="54026" y="78988"/>
                </a:lnTo>
                <a:lnTo>
                  <a:pt x="59658" y="85331"/>
                </a:lnTo>
                <a:lnTo>
                  <a:pt x="64455" y="85608"/>
                </a:lnTo>
                <a:lnTo>
                  <a:pt x="68718" y="85702"/>
                </a:lnTo>
                <a:lnTo>
                  <a:pt x="72769" y="85715"/>
                </a:lnTo>
                <a:lnTo>
                  <a:pt x="75183" y="84766"/>
                </a:lnTo>
                <a:lnTo>
                  <a:pt x="77745" y="83180"/>
                </a:lnTo>
                <a:lnTo>
                  <a:pt x="80405" y="81171"/>
                </a:lnTo>
                <a:lnTo>
                  <a:pt x="85901" y="78939"/>
                </a:lnTo>
                <a:lnTo>
                  <a:pt x="88700" y="78343"/>
                </a:lnTo>
                <a:lnTo>
                  <a:pt x="91518" y="76994"/>
                </a:lnTo>
                <a:lnTo>
                  <a:pt x="94350" y="75142"/>
                </a:lnTo>
                <a:lnTo>
                  <a:pt x="97190" y="72955"/>
                </a:lnTo>
                <a:lnTo>
                  <a:pt x="100036" y="70544"/>
                </a:lnTo>
                <a:lnTo>
                  <a:pt x="102886" y="67984"/>
                </a:lnTo>
                <a:lnTo>
                  <a:pt x="105738" y="65325"/>
                </a:lnTo>
                <a:lnTo>
                  <a:pt x="109545" y="62600"/>
                </a:lnTo>
                <a:lnTo>
                  <a:pt x="113988" y="59831"/>
                </a:lnTo>
                <a:lnTo>
                  <a:pt x="118854" y="57032"/>
                </a:lnTo>
                <a:lnTo>
                  <a:pt x="123051" y="55167"/>
                </a:lnTo>
                <a:lnTo>
                  <a:pt x="126802" y="53923"/>
                </a:lnTo>
                <a:lnTo>
                  <a:pt x="130255" y="53094"/>
                </a:lnTo>
                <a:lnTo>
                  <a:pt x="134462" y="51588"/>
                </a:lnTo>
                <a:lnTo>
                  <a:pt x="139171" y="49632"/>
                </a:lnTo>
                <a:lnTo>
                  <a:pt x="144216" y="47376"/>
                </a:lnTo>
                <a:lnTo>
                  <a:pt x="148532" y="44919"/>
                </a:lnTo>
                <a:lnTo>
                  <a:pt x="152361" y="42328"/>
                </a:lnTo>
                <a:lnTo>
                  <a:pt x="160800" y="35878"/>
                </a:lnTo>
                <a:lnTo>
                  <a:pt x="162446" y="34396"/>
                </a:lnTo>
                <a:lnTo>
                  <a:pt x="166813" y="30210"/>
                </a:lnTo>
                <a:lnTo>
                  <a:pt x="178424" y="18731"/>
                </a:lnTo>
                <a:lnTo>
                  <a:pt x="178957" y="17250"/>
                </a:lnTo>
                <a:lnTo>
                  <a:pt x="179312" y="15310"/>
                </a:lnTo>
                <a:lnTo>
                  <a:pt x="179883" y="9903"/>
                </a:lnTo>
                <a:lnTo>
                  <a:pt x="179930" y="8507"/>
                </a:lnTo>
                <a:lnTo>
                  <a:pt x="180011" y="1309"/>
                </a:lnTo>
                <a:lnTo>
                  <a:pt x="180967" y="872"/>
                </a:lnTo>
                <a:lnTo>
                  <a:pt x="184959" y="259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SMARTPenAnnotation244"/>
          <p:cNvSpPr/>
          <p:nvPr/>
        </p:nvSpPr>
        <p:spPr>
          <a:xfrm>
            <a:off x="2574610" y="1818678"/>
            <a:ext cx="240028" cy="58665"/>
          </a:xfrm>
          <a:custGeom>
            <a:avLst/>
            <a:gdLst/>
            <a:ahLst/>
            <a:cxnLst/>
            <a:rect l="0" t="0" r="0" b="0"/>
            <a:pathLst>
              <a:path w="240028" h="58665">
                <a:moveTo>
                  <a:pt x="8569" y="50127"/>
                </a:moveTo>
                <a:lnTo>
                  <a:pt x="1189" y="50127"/>
                </a:lnTo>
                <a:lnTo>
                  <a:pt x="791" y="49174"/>
                </a:lnTo>
                <a:lnTo>
                  <a:pt x="527" y="47586"/>
                </a:lnTo>
                <a:lnTo>
                  <a:pt x="28" y="41907"/>
                </a:lnTo>
                <a:lnTo>
                  <a:pt x="0" y="34204"/>
                </a:lnTo>
                <a:lnTo>
                  <a:pt x="951" y="32844"/>
                </a:lnTo>
                <a:lnTo>
                  <a:pt x="2538" y="30985"/>
                </a:lnTo>
                <a:lnTo>
                  <a:pt x="4549" y="28793"/>
                </a:lnTo>
                <a:lnTo>
                  <a:pt x="9322" y="23818"/>
                </a:lnTo>
                <a:lnTo>
                  <a:pt x="11929" y="21157"/>
                </a:lnTo>
                <a:lnTo>
                  <a:pt x="14619" y="19384"/>
                </a:lnTo>
                <a:lnTo>
                  <a:pt x="17365" y="18201"/>
                </a:lnTo>
                <a:lnTo>
                  <a:pt x="20148" y="17413"/>
                </a:lnTo>
                <a:lnTo>
                  <a:pt x="22956" y="15935"/>
                </a:lnTo>
                <a:lnTo>
                  <a:pt x="25781" y="13997"/>
                </a:lnTo>
                <a:lnTo>
                  <a:pt x="28616" y="11753"/>
                </a:lnTo>
                <a:lnTo>
                  <a:pt x="31459" y="10257"/>
                </a:lnTo>
                <a:lnTo>
                  <a:pt x="37158" y="8594"/>
                </a:lnTo>
                <a:lnTo>
                  <a:pt x="40011" y="7198"/>
                </a:lnTo>
                <a:lnTo>
                  <a:pt x="42865" y="5315"/>
                </a:lnTo>
                <a:lnTo>
                  <a:pt x="45721" y="3107"/>
                </a:lnTo>
                <a:lnTo>
                  <a:pt x="49530" y="1635"/>
                </a:lnTo>
                <a:lnTo>
                  <a:pt x="53974" y="654"/>
                </a:lnTo>
                <a:lnTo>
                  <a:pt x="58841" y="0"/>
                </a:lnTo>
                <a:lnTo>
                  <a:pt x="62087" y="516"/>
                </a:lnTo>
                <a:lnTo>
                  <a:pt x="64250" y="1813"/>
                </a:lnTo>
                <a:lnTo>
                  <a:pt x="65692" y="3630"/>
                </a:lnTo>
                <a:lnTo>
                  <a:pt x="67606" y="4841"/>
                </a:lnTo>
                <a:lnTo>
                  <a:pt x="72273" y="6187"/>
                </a:lnTo>
                <a:lnTo>
                  <a:pt x="77522" y="6785"/>
                </a:lnTo>
                <a:lnTo>
                  <a:pt x="80256" y="6945"/>
                </a:lnTo>
                <a:lnTo>
                  <a:pt x="82078" y="8004"/>
                </a:lnTo>
                <a:lnTo>
                  <a:pt x="83292" y="9662"/>
                </a:lnTo>
                <a:lnTo>
                  <a:pt x="84102" y="11720"/>
                </a:lnTo>
                <a:lnTo>
                  <a:pt x="85595" y="14045"/>
                </a:lnTo>
                <a:lnTo>
                  <a:pt x="87542" y="16547"/>
                </a:lnTo>
                <a:lnTo>
                  <a:pt x="89793" y="19168"/>
                </a:lnTo>
                <a:lnTo>
                  <a:pt x="91293" y="21867"/>
                </a:lnTo>
                <a:lnTo>
                  <a:pt x="92294" y="24620"/>
                </a:lnTo>
                <a:lnTo>
                  <a:pt x="92961" y="27407"/>
                </a:lnTo>
                <a:lnTo>
                  <a:pt x="94358" y="29265"/>
                </a:lnTo>
                <a:lnTo>
                  <a:pt x="96242" y="30504"/>
                </a:lnTo>
                <a:lnTo>
                  <a:pt x="98450" y="31330"/>
                </a:lnTo>
                <a:lnTo>
                  <a:pt x="100875" y="32833"/>
                </a:lnTo>
                <a:lnTo>
                  <a:pt x="103444" y="34787"/>
                </a:lnTo>
                <a:lnTo>
                  <a:pt x="106109" y="37043"/>
                </a:lnTo>
                <a:lnTo>
                  <a:pt x="108838" y="39499"/>
                </a:lnTo>
                <a:lnTo>
                  <a:pt x="114411" y="44768"/>
                </a:lnTo>
                <a:lnTo>
                  <a:pt x="117230" y="46554"/>
                </a:lnTo>
                <a:lnTo>
                  <a:pt x="120063" y="47745"/>
                </a:lnTo>
                <a:lnTo>
                  <a:pt x="122903" y="48539"/>
                </a:lnTo>
                <a:lnTo>
                  <a:pt x="125750" y="50021"/>
                </a:lnTo>
                <a:lnTo>
                  <a:pt x="128600" y="51961"/>
                </a:lnTo>
                <a:lnTo>
                  <a:pt x="135467" y="57368"/>
                </a:lnTo>
                <a:lnTo>
                  <a:pt x="138946" y="58108"/>
                </a:lnTo>
                <a:lnTo>
                  <a:pt x="146259" y="58524"/>
                </a:lnTo>
                <a:lnTo>
                  <a:pt x="154459" y="58647"/>
                </a:lnTo>
                <a:lnTo>
                  <a:pt x="157264" y="58664"/>
                </a:lnTo>
                <a:lnTo>
                  <a:pt x="161039" y="57723"/>
                </a:lnTo>
                <a:lnTo>
                  <a:pt x="165461" y="56144"/>
                </a:lnTo>
                <a:lnTo>
                  <a:pt x="170314" y="54138"/>
                </a:lnTo>
                <a:lnTo>
                  <a:pt x="174502" y="51848"/>
                </a:lnTo>
                <a:lnTo>
                  <a:pt x="178246" y="49369"/>
                </a:lnTo>
                <a:lnTo>
                  <a:pt x="181695" y="46764"/>
                </a:lnTo>
                <a:lnTo>
                  <a:pt x="184946" y="44075"/>
                </a:lnTo>
                <a:lnTo>
                  <a:pt x="188066" y="41330"/>
                </a:lnTo>
                <a:lnTo>
                  <a:pt x="191099" y="38547"/>
                </a:lnTo>
                <a:lnTo>
                  <a:pt x="194073" y="36692"/>
                </a:lnTo>
                <a:lnTo>
                  <a:pt x="197009" y="35455"/>
                </a:lnTo>
                <a:lnTo>
                  <a:pt x="199918" y="34631"/>
                </a:lnTo>
                <a:lnTo>
                  <a:pt x="203763" y="33128"/>
                </a:lnTo>
                <a:lnTo>
                  <a:pt x="208231" y="31174"/>
                </a:lnTo>
                <a:lnTo>
                  <a:pt x="213114" y="28919"/>
                </a:lnTo>
                <a:lnTo>
                  <a:pt x="217323" y="26463"/>
                </a:lnTo>
                <a:lnTo>
                  <a:pt x="221081" y="23874"/>
                </a:lnTo>
                <a:lnTo>
                  <a:pt x="229406" y="17424"/>
                </a:lnTo>
                <a:lnTo>
                  <a:pt x="231041" y="15942"/>
                </a:lnTo>
                <a:lnTo>
                  <a:pt x="240027" y="72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SMARTPenAnnotation245"/>
          <p:cNvSpPr/>
          <p:nvPr/>
        </p:nvSpPr>
        <p:spPr>
          <a:xfrm>
            <a:off x="2968951" y="1611630"/>
            <a:ext cx="25710" cy="334328"/>
          </a:xfrm>
          <a:custGeom>
            <a:avLst/>
            <a:gdLst/>
            <a:ahLst/>
            <a:cxnLst/>
            <a:rect l="0" t="0" r="0" b="0"/>
            <a:pathLst>
              <a:path w="25710" h="334328">
                <a:moveTo>
                  <a:pt x="8563" y="0"/>
                </a:moveTo>
                <a:lnTo>
                  <a:pt x="1183" y="0"/>
                </a:lnTo>
                <a:lnTo>
                  <a:pt x="785" y="952"/>
                </a:lnTo>
                <a:lnTo>
                  <a:pt x="61" y="8730"/>
                </a:lnTo>
                <a:lnTo>
                  <a:pt x="0" y="20399"/>
                </a:lnTo>
                <a:lnTo>
                  <a:pt x="950" y="23124"/>
                </a:lnTo>
                <a:lnTo>
                  <a:pt x="2535" y="25894"/>
                </a:lnTo>
                <a:lnTo>
                  <a:pt x="4545" y="28692"/>
                </a:lnTo>
                <a:lnTo>
                  <a:pt x="5884" y="32463"/>
                </a:lnTo>
                <a:lnTo>
                  <a:pt x="6777" y="36882"/>
                </a:lnTo>
                <a:lnTo>
                  <a:pt x="7373" y="41733"/>
                </a:lnTo>
                <a:lnTo>
                  <a:pt x="8034" y="49663"/>
                </a:lnTo>
                <a:lnTo>
                  <a:pt x="8211" y="53111"/>
                </a:lnTo>
                <a:lnTo>
                  <a:pt x="9281" y="57315"/>
                </a:lnTo>
                <a:lnTo>
                  <a:pt x="10947" y="62022"/>
                </a:lnTo>
                <a:lnTo>
                  <a:pt x="13010" y="67065"/>
                </a:lnTo>
                <a:lnTo>
                  <a:pt x="14385" y="73285"/>
                </a:lnTo>
                <a:lnTo>
                  <a:pt x="15302" y="80289"/>
                </a:lnTo>
                <a:lnTo>
                  <a:pt x="15913" y="87816"/>
                </a:lnTo>
                <a:lnTo>
                  <a:pt x="16321" y="94739"/>
                </a:lnTo>
                <a:lnTo>
                  <a:pt x="16774" y="107511"/>
                </a:lnTo>
                <a:lnTo>
                  <a:pt x="17064" y="138076"/>
                </a:lnTo>
                <a:lnTo>
                  <a:pt x="17136" y="332986"/>
                </a:lnTo>
                <a:lnTo>
                  <a:pt x="18088" y="333433"/>
                </a:lnTo>
                <a:lnTo>
                  <a:pt x="19676" y="333731"/>
                </a:lnTo>
                <a:lnTo>
                  <a:pt x="25709" y="3343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SMARTPenAnnotation246"/>
          <p:cNvSpPr/>
          <p:nvPr/>
        </p:nvSpPr>
        <p:spPr>
          <a:xfrm>
            <a:off x="3071812" y="1620236"/>
            <a:ext cx="257176" cy="296270"/>
          </a:xfrm>
          <a:custGeom>
            <a:avLst/>
            <a:gdLst/>
            <a:ahLst/>
            <a:cxnLst/>
            <a:rect l="0" t="0" r="0" b="0"/>
            <a:pathLst>
              <a:path w="257176" h="296270">
                <a:moveTo>
                  <a:pt x="0" y="34256"/>
                </a:moveTo>
                <a:lnTo>
                  <a:pt x="0" y="29705"/>
                </a:lnTo>
                <a:lnTo>
                  <a:pt x="952" y="28365"/>
                </a:lnTo>
                <a:lnTo>
                  <a:pt x="2540" y="27471"/>
                </a:lnTo>
                <a:lnTo>
                  <a:pt x="4551" y="26875"/>
                </a:lnTo>
                <a:lnTo>
                  <a:pt x="5891" y="25525"/>
                </a:lnTo>
                <a:lnTo>
                  <a:pt x="6785" y="23673"/>
                </a:lnTo>
                <a:lnTo>
                  <a:pt x="7381" y="21486"/>
                </a:lnTo>
                <a:lnTo>
                  <a:pt x="8731" y="20028"/>
                </a:lnTo>
                <a:lnTo>
                  <a:pt x="10583" y="19055"/>
                </a:lnTo>
                <a:lnTo>
                  <a:pt x="12770" y="18407"/>
                </a:lnTo>
                <a:lnTo>
                  <a:pt x="17741" y="15147"/>
                </a:lnTo>
                <a:lnTo>
                  <a:pt x="20400" y="12944"/>
                </a:lnTo>
                <a:lnTo>
                  <a:pt x="23125" y="11476"/>
                </a:lnTo>
                <a:lnTo>
                  <a:pt x="28693" y="9844"/>
                </a:lnTo>
                <a:lnTo>
                  <a:pt x="34342" y="6579"/>
                </a:lnTo>
                <a:lnTo>
                  <a:pt x="37183" y="4375"/>
                </a:lnTo>
                <a:lnTo>
                  <a:pt x="40981" y="2905"/>
                </a:lnTo>
                <a:lnTo>
                  <a:pt x="45418" y="1925"/>
                </a:lnTo>
                <a:lnTo>
                  <a:pt x="50281" y="1272"/>
                </a:lnTo>
                <a:lnTo>
                  <a:pt x="55428" y="837"/>
                </a:lnTo>
                <a:lnTo>
                  <a:pt x="60765" y="547"/>
                </a:lnTo>
                <a:lnTo>
                  <a:pt x="74837" y="138"/>
                </a:lnTo>
                <a:lnTo>
                  <a:pt x="92676" y="0"/>
                </a:lnTo>
                <a:lnTo>
                  <a:pt x="98931" y="941"/>
                </a:lnTo>
                <a:lnTo>
                  <a:pt x="105959" y="2521"/>
                </a:lnTo>
                <a:lnTo>
                  <a:pt x="113502" y="4527"/>
                </a:lnTo>
                <a:lnTo>
                  <a:pt x="120435" y="5864"/>
                </a:lnTo>
                <a:lnTo>
                  <a:pt x="126963" y="6756"/>
                </a:lnTo>
                <a:lnTo>
                  <a:pt x="133220" y="7350"/>
                </a:lnTo>
                <a:lnTo>
                  <a:pt x="139296" y="8699"/>
                </a:lnTo>
                <a:lnTo>
                  <a:pt x="145251" y="10550"/>
                </a:lnTo>
                <a:lnTo>
                  <a:pt x="151127" y="12737"/>
                </a:lnTo>
                <a:lnTo>
                  <a:pt x="155996" y="15148"/>
                </a:lnTo>
                <a:lnTo>
                  <a:pt x="168353" y="23091"/>
                </a:lnTo>
                <a:lnTo>
                  <a:pt x="173195" y="25860"/>
                </a:lnTo>
                <a:lnTo>
                  <a:pt x="178328" y="28659"/>
                </a:lnTo>
                <a:lnTo>
                  <a:pt x="182703" y="32430"/>
                </a:lnTo>
                <a:lnTo>
                  <a:pt x="186572" y="36848"/>
                </a:lnTo>
                <a:lnTo>
                  <a:pt x="190104" y="41699"/>
                </a:lnTo>
                <a:lnTo>
                  <a:pt x="193411" y="46838"/>
                </a:lnTo>
                <a:lnTo>
                  <a:pt x="196568" y="52169"/>
                </a:lnTo>
                <a:lnTo>
                  <a:pt x="199625" y="57628"/>
                </a:lnTo>
                <a:lnTo>
                  <a:pt x="201664" y="63172"/>
                </a:lnTo>
                <a:lnTo>
                  <a:pt x="203022" y="68774"/>
                </a:lnTo>
                <a:lnTo>
                  <a:pt x="203928" y="74413"/>
                </a:lnTo>
                <a:lnTo>
                  <a:pt x="205485" y="80077"/>
                </a:lnTo>
                <a:lnTo>
                  <a:pt x="207475" y="85759"/>
                </a:lnTo>
                <a:lnTo>
                  <a:pt x="209754" y="91451"/>
                </a:lnTo>
                <a:lnTo>
                  <a:pt x="211274" y="97151"/>
                </a:lnTo>
                <a:lnTo>
                  <a:pt x="212287" y="102856"/>
                </a:lnTo>
                <a:lnTo>
                  <a:pt x="212962" y="108564"/>
                </a:lnTo>
                <a:lnTo>
                  <a:pt x="213412" y="114275"/>
                </a:lnTo>
                <a:lnTo>
                  <a:pt x="213712" y="119987"/>
                </a:lnTo>
                <a:lnTo>
                  <a:pt x="214045" y="131414"/>
                </a:lnTo>
                <a:lnTo>
                  <a:pt x="214194" y="142842"/>
                </a:lnTo>
                <a:lnTo>
                  <a:pt x="213281" y="148557"/>
                </a:lnTo>
                <a:lnTo>
                  <a:pt x="211720" y="154271"/>
                </a:lnTo>
                <a:lnTo>
                  <a:pt x="209727" y="159986"/>
                </a:lnTo>
                <a:lnTo>
                  <a:pt x="208398" y="165701"/>
                </a:lnTo>
                <a:lnTo>
                  <a:pt x="207512" y="171416"/>
                </a:lnTo>
                <a:lnTo>
                  <a:pt x="206921" y="177131"/>
                </a:lnTo>
                <a:lnTo>
                  <a:pt x="205575" y="182846"/>
                </a:lnTo>
                <a:lnTo>
                  <a:pt x="203725" y="188561"/>
                </a:lnTo>
                <a:lnTo>
                  <a:pt x="201539" y="194276"/>
                </a:lnTo>
                <a:lnTo>
                  <a:pt x="199130" y="199991"/>
                </a:lnTo>
                <a:lnTo>
                  <a:pt x="196571" y="205706"/>
                </a:lnTo>
                <a:lnTo>
                  <a:pt x="193912" y="211421"/>
                </a:lnTo>
                <a:lnTo>
                  <a:pt x="192140" y="217136"/>
                </a:lnTo>
                <a:lnTo>
                  <a:pt x="190958" y="222851"/>
                </a:lnTo>
                <a:lnTo>
                  <a:pt x="190171" y="228566"/>
                </a:lnTo>
                <a:lnTo>
                  <a:pt x="187740" y="233329"/>
                </a:lnTo>
                <a:lnTo>
                  <a:pt x="184215" y="237456"/>
                </a:lnTo>
                <a:lnTo>
                  <a:pt x="179960" y="241160"/>
                </a:lnTo>
                <a:lnTo>
                  <a:pt x="172692" y="250356"/>
                </a:lnTo>
                <a:lnTo>
                  <a:pt x="169421" y="255475"/>
                </a:lnTo>
                <a:lnTo>
                  <a:pt x="165786" y="263703"/>
                </a:lnTo>
                <a:lnTo>
                  <a:pt x="164816" y="267231"/>
                </a:lnTo>
                <a:lnTo>
                  <a:pt x="162265" y="270535"/>
                </a:lnTo>
                <a:lnTo>
                  <a:pt x="154350" y="276747"/>
                </a:lnTo>
                <a:lnTo>
                  <a:pt x="147023" y="282682"/>
                </a:lnTo>
                <a:lnTo>
                  <a:pt x="139108" y="289703"/>
                </a:lnTo>
                <a:lnTo>
                  <a:pt x="137506" y="290279"/>
                </a:lnTo>
                <a:lnTo>
                  <a:pt x="133186" y="290919"/>
                </a:lnTo>
                <a:lnTo>
                  <a:pt x="131653" y="292042"/>
                </a:lnTo>
                <a:lnTo>
                  <a:pt x="130631" y="293743"/>
                </a:lnTo>
                <a:lnTo>
                  <a:pt x="129950" y="295830"/>
                </a:lnTo>
                <a:lnTo>
                  <a:pt x="128544" y="296269"/>
                </a:lnTo>
                <a:lnTo>
                  <a:pt x="126653" y="295609"/>
                </a:lnTo>
                <a:lnTo>
                  <a:pt x="124440" y="294216"/>
                </a:lnTo>
                <a:lnTo>
                  <a:pt x="119442" y="292669"/>
                </a:lnTo>
                <a:lnTo>
                  <a:pt x="113023" y="291675"/>
                </a:lnTo>
                <a:lnTo>
                  <a:pt x="107360" y="286953"/>
                </a:lnTo>
                <a:lnTo>
                  <a:pt x="103958" y="285588"/>
                </a:lnTo>
                <a:lnTo>
                  <a:pt x="99786" y="284678"/>
                </a:lnTo>
                <a:lnTo>
                  <a:pt x="95099" y="284072"/>
                </a:lnTo>
                <a:lnTo>
                  <a:pt x="87351" y="283398"/>
                </a:lnTo>
                <a:lnTo>
                  <a:pt x="83951" y="283218"/>
                </a:lnTo>
                <a:lnTo>
                  <a:pt x="80733" y="282146"/>
                </a:lnTo>
                <a:lnTo>
                  <a:pt x="74616" y="278414"/>
                </a:lnTo>
                <a:lnTo>
                  <a:pt x="68723" y="273581"/>
                </a:lnTo>
                <a:lnTo>
                  <a:pt x="61729" y="267267"/>
                </a:lnTo>
                <a:lnTo>
                  <a:pt x="55967" y="261623"/>
                </a:lnTo>
                <a:lnTo>
                  <a:pt x="48227" y="253918"/>
                </a:lnTo>
                <a:lnTo>
                  <a:pt x="46439" y="251183"/>
                </a:lnTo>
                <a:lnTo>
                  <a:pt x="44452" y="245603"/>
                </a:lnTo>
                <a:lnTo>
                  <a:pt x="43333" y="237106"/>
                </a:lnTo>
                <a:lnTo>
                  <a:pt x="43002" y="228556"/>
                </a:lnTo>
                <a:lnTo>
                  <a:pt x="42881" y="221062"/>
                </a:lnTo>
                <a:lnTo>
                  <a:pt x="42866" y="211068"/>
                </a:lnTo>
                <a:lnTo>
                  <a:pt x="43817" y="208328"/>
                </a:lnTo>
                <a:lnTo>
                  <a:pt x="47415" y="202744"/>
                </a:lnTo>
                <a:lnTo>
                  <a:pt x="49707" y="200874"/>
                </a:lnTo>
                <a:lnTo>
                  <a:pt x="52188" y="199627"/>
                </a:lnTo>
                <a:lnTo>
                  <a:pt x="54795" y="198796"/>
                </a:lnTo>
                <a:lnTo>
                  <a:pt x="60231" y="195332"/>
                </a:lnTo>
                <a:lnTo>
                  <a:pt x="63014" y="193075"/>
                </a:lnTo>
                <a:lnTo>
                  <a:pt x="66774" y="191571"/>
                </a:lnTo>
                <a:lnTo>
                  <a:pt x="71186" y="190567"/>
                </a:lnTo>
                <a:lnTo>
                  <a:pt x="76033" y="189899"/>
                </a:lnTo>
                <a:lnTo>
                  <a:pt x="83957" y="189156"/>
                </a:lnTo>
                <a:lnTo>
                  <a:pt x="91607" y="188825"/>
                </a:lnTo>
                <a:lnTo>
                  <a:pt x="112040" y="188613"/>
                </a:lnTo>
                <a:lnTo>
                  <a:pt x="134421" y="188571"/>
                </a:lnTo>
                <a:lnTo>
                  <a:pt x="140096" y="189520"/>
                </a:lnTo>
                <a:lnTo>
                  <a:pt x="145785" y="191106"/>
                </a:lnTo>
                <a:lnTo>
                  <a:pt x="151482" y="193115"/>
                </a:lnTo>
                <a:lnTo>
                  <a:pt x="156233" y="195407"/>
                </a:lnTo>
                <a:lnTo>
                  <a:pt x="168423" y="203184"/>
                </a:lnTo>
                <a:lnTo>
                  <a:pt x="173242" y="205929"/>
                </a:lnTo>
                <a:lnTo>
                  <a:pt x="178360" y="208713"/>
                </a:lnTo>
                <a:lnTo>
                  <a:pt x="182724" y="211520"/>
                </a:lnTo>
                <a:lnTo>
                  <a:pt x="190113" y="217180"/>
                </a:lnTo>
                <a:lnTo>
                  <a:pt x="196572" y="220331"/>
                </a:lnTo>
                <a:lnTo>
                  <a:pt x="203571" y="222683"/>
                </a:lnTo>
                <a:lnTo>
                  <a:pt x="208104" y="224644"/>
                </a:lnTo>
                <a:lnTo>
                  <a:pt x="213031" y="226904"/>
                </a:lnTo>
                <a:lnTo>
                  <a:pt x="221045" y="231955"/>
                </a:lnTo>
                <a:lnTo>
                  <a:pt x="227783" y="237375"/>
                </a:lnTo>
                <a:lnTo>
                  <a:pt x="233952" y="242958"/>
                </a:lnTo>
                <a:lnTo>
                  <a:pt x="235978" y="245781"/>
                </a:lnTo>
                <a:lnTo>
                  <a:pt x="238229" y="251457"/>
                </a:lnTo>
                <a:lnTo>
                  <a:pt x="239781" y="253352"/>
                </a:lnTo>
                <a:lnTo>
                  <a:pt x="241769" y="254615"/>
                </a:lnTo>
                <a:lnTo>
                  <a:pt x="244047" y="255457"/>
                </a:lnTo>
                <a:lnTo>
                  <a:pt x="245566" y="256971"/>
                </a:lnTo>
                <a:lnTo>
                  <a:pt x="246578" y="258933"/>
                </a:lnTo>
                <a:lnTo>
                  <a:pt x="247253" y="261193"/>
                </a:lnTo>
                <a:lnTo>
                  <a:pt x="250542" y="266244"/>
                </a:lnTo>
                <a:lnTo>
                  <a:pt x="256787" y="273815"/>
                </a:lnTo>
                <a:lnTo>
                  <a:pt x="257175" y="2828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SMARTPenAnnotation247"/>
          <p:cNvSpPr/>
          <p:nvPr/>
        </p:nvSpPr>
        <p:spPr>
          <a:xfrm>
            <a:off x="3449003" y="1869168"/>
            <a:ext cx="25718" cy="33928"/>
          </a:xfrm>
          <a:custGeom>
            <a:avLst/>
            <a:gdLst/>
            <a:ahLst/>
            <a:cxnLst/>
            <a:rect l="0" t="0" r="0" b="0"/>
            <a:pathLst>
              <a:path w="25718" h="33928">
                <a:moveTo>
                  <a:pt x="8572" y="33927"/>
                </a:moveTo>
                <a:lnTo>
                  <a:pt x="2" y="33927"/>
                </a:lnTo>
                <a:lnTo>
                  <a:pt x="0" y="29376"/>
                </a:lnTo>
                <a:lnTo>
                  <a:pt x="952" y="28035"/>
                </a:lnTo>
                <a:lnTo>
                  <a:pt x="2539" y="27142"/>
                </a:lnTo>
                <a:lnTo>
                  <a:pt x="4550" y="26546"/>
                </a:lnTo>
                <a:lnTo>
                  <a:pt x="5890" y="25196"/>
                </a:lnTo>
                <a:lnTo>
                  <a:pt x="6784" y="23344"/>
                </a:lnTo>
                <a:lnTo>
                  <a:pt x="7380" y="21156"/>
                </a:lnTo>
                <a:lnTo>
                  <a:pt x="8730" y="19698"/>
                </a:lnTo>
                <a:lnTo>
                  <a:pt x="10582" y="18726"/>
                </a:lnTo>
                <a:lnTo>
                  <a:pt x="12769" y="18078"/>
                </a:lnTo>
                <a:lnTo>
                  <a:pt x="14227" y="16693"/>
                </a:lnTo>
                <a:lnTo>
                  <a:pt x="15200" y="14818"/>
                </a:lnTo>
                <a:lnTo>
                  <a:pt x="16760" y="9515"/>
                </a:lnTo>
                <a:lnTo>
                  <a:pt x="17841" y="9079"/>
                </a:lnTo>
                <a:lnTo>
                  <a:pt x="19513" y="8789"/>
                </a:lnTo>
                <a:lnTo>
                  <a:pt x="21581" y="8596"/>
                </a:lnTo>
                <a:lnTo>
                  <a:pt x="22960" y="7514"/>
                </a:lnTo>
                <a:lnTo>
                  <a:pt x="23879" y="5841"/>
                </a:lnTo>
                <a:lnTo>
                  <a:pt x="25609" y="0"/>
                </a:lnTo>
                <a:lnTo>
                  <a:pt x="25645" y="831"/>
                </a:lnTo>
                <a:lnTo>
                  <a:pt x="25717" y="82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SMARTPenAnnotation248"/>
          <p:cNvSpPr/>
          <p:nvPr/>
        </p:nvSpPr>
        <p:spPr>
          <a:xfrm>
            <a:off x="3577694" y="1594485"/>
            <a:ext cx="205633" cy="265748"/>
          </a:xfrm>
          <a:custGeom>
            <a:avLst/>
            <a:gdLst/>
            <a:ahLst/>
            <a:cxnLst/>
            <a:rect l="0" t="0" r="0" b="0"/>
            <a:pathLst>
              <a:path w="205633" h="265748">
                <a:moveTo>
                  <a:pt x="162773" y="42862"/>
                </a:moveTo>
                <a:lnTo>
                  <a:pt x="157834" y="42862"/>
                </a:lnTo>
                <a:lnTo>
                  <a:pt x="159943" y="42862"/>
                </a:lnTo>
                <a:lnTo>
                  <a:pt x="154480" y="42862"/>
                </a:lnTo>
                <a:lnTo>
                  <a:pt x="154225" y="35481"/>
                </a:lnTo>
                <a:lnTo>
                  <a:pt x="153265" y="35084"/>
                </a:lnTo>
                <a:lnTo>
                  <a:pt x="147361" y="34525"/>
                </a:lnTo>
                <a:lnTo>
                  <a:pt x="142271" y="34394"/>
                </a:lnTo>
                <a:lnTo>
                  <a:pt x="140532" y="33407"/>
                </a:lnTo>
                <a:lnTo>
                  <a:pt x="139373" y="31796"/>
                </a:lnTo>
                <a:lnTo>
                  <a:pt x="138601" y="29770"/>
                </a:lnTo>
                <a:lnTo>
                  <a:pt x="137133" y="28419"/>
                </a:lnTo>
                <a:lnTo>
                  <a:pt x="135202" y="27518"/>
                </a:lnTo>
                <a:lnTo>
                  <a:pt x="130517" y="26518"/>
                </a:lnTo>
                <a:lnTo>
                  <a:pt x="125259" y="26073"/>
                </a:lnTo>
                <a:lnTo>
                  <a:pt x="119748" y="25875"/>
                </a:lnTo>
                <a:lnTo>
                  <a:pt x="116944" y="25822"/>
                </a:lnTo>
                <a:lnTo>
                  <a:pt x="113171" y="24835"/>
                </a:lnTo>
                <a:lnTo>
                  <a:pt x="108749" y="23224"/>
                </a:lnTo>
                <a:lnTo>
                  <a:pt x="103898" y="21197"/>
                </a:lnTo>
                <a:lnTo>
                  <a:pt x="99710" y="19846"/>
                </a:lnTo>
                <a:lnTo>
                  <a:pt x="95966" y="18946"/>
                </a:lnTo>
                <a:lnTo>
                  <a:pt x="92518" y="18345"/>
                </a:lnTo>
                <a:lnTo>
                  <a:pt x="86146" y="17678"/>
                </a:lnTo>
                <a:lnTo>
                  <a:pt x="80139" y="17382"/>
                </a:lnTo>
                <a:lnTo>
                  <a:pt x="74294" y="17250"/>
                </a:lnTo>
                <a:lnTo>
                  <a:pt x="65649" y="17176"/>
                </a:lnTo>
                <a:lnTo>
                  <a:pt x="62781" y="16213"/>
                </a:lnTo>
                <a:lnTo>
                  <a:pt x="57055" y="12603"/>
                </a:lnTo>
                <a:lnTo>
                  <a:pt x="53027" y="9766"/>
                </a:lnTo>
                <a:lnTo>
                  <a:pt x="49544" y="9103"/>
                </a:lnTo>
                <a:lnTo>
                  <a:pt x="44822" y="8808"/>
                </a:lnTo>
                <a:lnTo>
                  <a:pt x="35774" y="8603"/>
                </a:lnTo>
                <a:lnTo>
                  <a:pt x="32351" y="6046"/>
                </a:lnTo>
                <a:lnTo>
                  <a:pt x="30105" y="4030"/>
                </a:lnTo>
                <a:lnTo>
                  <a:pt x="27656" y="2687"/>
                </a:lnTo>
                <a:lnTo>
                  <a:pt x="22394" y="1194"/>
                </a:lnTo>
                <a:lnTo>
                  <a:pt x="17179" y="31"/>
                </a:lnTo>
                <a:lnTo>
                  <a:pt x="8574" y="0"/>
                </a:lnTo>
                <a:lnTo>
                  <a:pt x="8471" y="8219"/>
                </a:lnTo>
                <a:lnTo>
                  <a:pt x="8468" y="104529"/>
                </a:lnTo>
                <a:lnTo>
                  <a:pt x="7516" y="107786"/>
                </a:lnTo>
                <a:lnTo>
                  <a:pt x="3918" y="113945"/>
                </a:lnTo>
                <a:lnTo>
                  <a:pt x="1683" y="119857"/>
                </a:lnTo>
                <a:lnTo>
                  <a:pt x="249" y="126863"/>
                </a:lnTo>
                <a:lnTo>
                  <a:pt x="0" y="132627"/>
                </a:lnTo>
                <a:lnTo>
                  <a:pt x="918" y="134138"/>
                </a:lnTo>
                <a:lnTo>
                  <a:pt x="2482" y="135145"/>
                </a:lnTo>
                <a:lnTo>
                  <a:pt x="4477" y="135817"/>
                </a:lnTo>
                <a:lnTo>
                  <a:pt x="5808" y="137217"/>
                </a:lnTo>
                <a:lnTo>
                  <a:pt x="6694" y="139103"/>
                </a:lnTo>
                <a:lnTo>
                  <a:pt x="8467" y="145728"/>
                </a:lnTo>
                <a:lnTo>
                  <a:pt x="8467" y="145729"/>
                </a:lnTo>
                <a:lnTo>
                  <a:pt x="8468" y="137513"/>
                </a:lnTo>
                <a:lnTo>
                  <a:pt x="13019" y="132713"/>
                </a:lnTo>
                <a:lnTo>
                  <a:pt x="15312" y="131338"/>
                </a:lnTo>
                <a:lnTo>
                  <a:pt x="20399" y="129810"/>
                </a:lnTo>
                <a:lnTo>
                  <a:pt x="24068" y="128949"/>
                </a:lnTo>
                <a:lnTo>
                  <a:pt x="29706" y="124144"/>
                </a:lnTo>
                <a:lnTo>
                  <a:pt x="33104" y="122767"/>
                </a:lnTo>
                <a:lnTo>
                  <a:pt x="37274" y="121850"/>
                </a:lnTo>
                <a:lnTo>
                  <a:pt x="48554" y="120377"/>
                </a:lnTo>
                <a:lnTo>
                  <a:pt x="51384" y="119304"/>
                </a:lnTo>
                <a:lnTo>
                  <a:pt x="55177" y="117636"/>
                </a:lnTo>
                <a:lnTo>
                  <a:pt x="59609" y="115571"/>
                </a:lnTo>
                <a:lnTo>
                  <a:pt x="63517" y="114195"/>
                </a:lnTo>
                <a:lnTo>
                  <a:pt x="67075" y="113277"/>
                </a:lnTo>
                <a:lnTo>
                  <a:pt x="70399" y="112666"/>
                </a:lnTo>
                <a:lnTo>
                  <a:pt x="76633" y="111986"/>
                </a:lnTo>
                <a:lnTo>
                  <a:pt x="79629" y="111805"/>
                </a:lnTo>
                <a:lnTo>
                  <a:pt x="82579" y="112636"/>
                </a:lnTo>
                <a:lnTo>
                  <a:pt x="88396" y="116100"/>
                </a:lnTo>
                <a:lnTo>
                  <a:pt x="94157" y="118275"/>
                </a:lnTo>
                <a:lnTo>
                  <a:pt x="97026" y="118855"/>
                </a:lnTo>
                <a:lnTo>
                  <a:pt x="100844" y="119241"/>
                </a:lnTo>
                <a:lnTo>
                  <a:pt x="105295" y="119499"/>
                </a:lnTo>
                <a:lnTo>
                  <a:pt x="110166" y="119671"/>
                </a:lnTo>
                <a:lnTo>
                  <a:pt x="114367" y="120738"/>
                </a:lnTo>
                <a:lnTo>
                  <a:pt x="118120" y="122402"/>
                </a:lnTo>
                <a:lnTo>
                  <a:pt x="121574" y="124464"/>
                </a:lnTo>
                <a:lnTo>
                  <a:pt x="125782" y="125838"/>
                </a:lnTo>
                <a:lnTo>
                  <a:pt x="130493" y="126754"/>
                </a:lnTo>
                <a:lnTo>
                  <a:pt x="135538" y="127365"/>
                </a:lnTo>
                <a:lnTo>
                  <a:pt x="139854" y="128725"/>
                </a:lnTo>
                <a:lnTo>
                  <a:pt x="143684" y="130584"/>
                </a:lnTo>
                <a:lnTo>
                  <a:pt x="147189" y="132776"/>
                </a:lnTo>
                <a:lnTo>
                  <a:pt x="150479" y="135190"/>
                </a:lnTo>
                <a:lnTo>
                  <a:pt x="156674" y="140412"/>
                </a:lnTo>
                <a:lnTo>
                  <a:pt x="162602" y="145907"/>
                </a:lnTo>
                <a:lnTo>
                  <a:pt x="171295" y="154356"/>
                </a:lnTo>
                <a:lnTo>
                  <a:pt x="174169" y="157197"/>
                </a:lnTo>
                <a:lnTo>
                  <a:pt x="176085" y="160043"/>
                </a:lnTo>
                <a:lnTo>
                  <a:pt x="178214" y="165745"/>
                </a:lnTo>
                <a:lnTo>
                  <a:pt x="181701" y="171454"/>
                </a:lnTo>
                <a:lnTo>
                  <a:pt x="186425" y="177167"/>
                </a:lnTo>
                <a:lnTo>
                  <a:pt x="191701" y="182881"/>
                </a:lnTo>
                <a:lnTo>
                  <a:pt x="196956" y="188418"/>
                </a:lnTo>
                <a:lnTo>
                  <a:pt x="201143" y="192644"/>
                </a:lnTo>
                <a:lnTo>
                  <a:pt x="202641" y="195104"/>
                </a:lnTo>
                <a:lnTo>
                  <a:pt x="204304" y="200378"/>
                </a:lnTo>
                <a:lnTo>
                  <a:pt x="205044" y="205896"/>
                </a:lnTo>
                <a:lnTo>
                  <a:pt x="205373" y="211524"/>
                </a:lnTo>
                <a:lnTo>
                  <a:pt x="205519" y="217200"/>
                </a:lnTo>
                <a:lnTo>
                  <a:pt x="205632" y="235507"/>
                </a:lnTo>
                <a:lnTo>
                  <a:pt x="204681" y="237967"/>
                </a:lnTo>
                <a:lnTo>
                  <a:pt x="201084" y="243240"/>
                </a:lnTo>
                <a:lnTo>
                  <a:pt x="197838" y="245028"/>
                </a:lnTo>
                <a:lnTo>
                  <a:pt x="193770" y="246219"/>
                </a:lnTo>
                <a:lnTo>
                  <a:pt x="189153" y="247013"/>
                </a:lnTo>
                <a:lnTo>
                  <a:pt x="186075" y="248495"/>
                </a:lnTo>
                <a:lnTo>
                  <a:pt x="184022" y="250436"/>
                </a:lnTo>
                <a:lnTo>
                  <a:pt x="182654" y="252682"/>
                </a:lnTo>
                <a:lnTo>
                  <a:pt x="180790" y="254180"/>
                </a:lnTo>
                <a:lnTo>
                  <a:pt x="178594" y="255178"/>
                </a:lnTo>
                <a:lnTo>
                  <a:pt x="173615" y="256287"/>
                </a:lnTo>
                <a:lnTo>
                  <a:pt x="168226" y="256780"/>
                </a:lnTo>
                <a:lnTo>
                  <a:pt x="165456" y="257864"/>
                </a:lnTo>
                <a:lnTo>
                  <a:pt x="159838" y="261609"/>
                </a:lnTo>
                <a:lnTo>
                  <a:pt x="154166" y="263908"/>
                </a:lnTo>
                <a:lnTo>
                  <a:pt x="148470" y="264930"/>
                </a:lnTo>
                <a:lnTo>
                  <a:pt x="142764" y="265384"/>
                </a:lnTo>
                <a:lnTo>
                  <a:pt x="137052" y="265586"/>
                </a:lnTo>
                <a:lnTo>
                  <a:pt x="125625" y="265715"/>
                </a:lnTo>
                <a:lnTo>
                  <a:pt x="72999" y="265747"/>
                </a:lnTo>
                <a:lnTo>
                  <a:pt x="70539" y="264794"/>
                </a:lnTo>
                <a:lnTo>
                  <a:pt x="65265" y="261196"/>
                </a:lnTo>
                <a:lnTo>
                  <a:pt x="61492" y="258366"/>
                </a:lnTo>
                <a:lnTo>
                  <a:pt x="58069" y="257704"/>
                </a:lnTo>
                <a:lnTo>
                  <a:pt x="51725" y="257206"/>
                </a:lnTo>
                <a:lnTo>
                  <a:pt x="45517" y="251289"/>
                </a:lnTo>
                <a:lnTo>
                  <a:pt x="42760" y="248605"/>
                </a:lnTo>
                <a:lnTo>
                  <a:pt x="42760" y="248604"/>
                </a:lnTo>
                <a:lnTo>
                  <a:pt x="42758" y="248602"/>
                </a:lnTo>
                <a:lnTo>
                  <a:pt x="34185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SMARTPenAnnotation249"/>
          <p:cNvSpPr/>
          <p:nvPr/>
        </p:nvSpPr>
        <p:spPr>
          <a:xfrm>
            <a:off x="3843338" y="1587135"/>
            <a:ext cx="171447" cy="298805"/>
          </a:xfrm>
          <a:custGeom>
            <a:avLst/>
            <a:gdLst/>
            <a:ahLst/>
            <a:cxnLst/>
            <a:rect l="0" t="0" r="0" b="0"/>
            <a:pathLst>
              <a:path w="171447" h="298805">
                <a:moveTo>
                  <a:pt x="25716" y="67357"/>
                </a:moveTo>
                <a:lnTo>
                  <a:pt x="25716" y="54587"/>
                </a:lnTo>
                <a:lnTo>
                  <a:pt x="24764" y="53129"/>
                </a:lnTo>
                <a:lnTo>
                  <a:pt x="23177" y="52156"/>
                </a:lnTo>
                <a:lnTo>
                  <a:pt x="21166" y="51508"/>
                </a:lnTo>
                <a:lnTo>
                  <a:pt x="19825" y="50124"/>
                </a:lnTo>
                <a:lnTo>
                  <a:pt x="18931" y="48248"/>
                </a:lnTo>
                <a:lnTo>
                  <a:pt x="17497" y="42945"/>
                </a:lnTo>
                <a:lnTo>
                  <a:pt x="12697" y="37476"/>
                </a:lnTo>
                <a:lnTo>
                  <a:pt x="7861" y="32373"/>
                </a:lnTo>
                <a:lnTo>
                  <a:pt x="1222" y="25720"/>
                </a:lnTo>
                <a:lnTo>
                  <a:pt x="543" y="22499"/>
                </a:lnTo>
                <a:lnTo>
                  <a:pt x="0" y="15932"/>
                </a:lnTo>
                <a:lnTo>
                  <a:pt x="78786" y="15922"/>
                </a:lnTo>
                <a:lnTo>
                  <a:pt x="83004" y="14970"/>
                </a:lnTo>
                <a:lnTo>
                  <a:pt x="87720" y="13382"/>
                </a:lnTo>
                <a:lnTo>
                  <a:pt x="92770" y="11371"/>
                </a:lnTo>
                <a:lnTo>
                  <a:pt x="97089" y="10031"/>
                </a:lnTo>
                <a:lnTo>
                  <a:pt x="100920" y="9137"/>
                </a:lnTo>
                <a:lnTo>
                  <a:pt x="104428" y="8541"/>
                </a:lnTo>
                <a:lnTo>
                  <a:pt x="107718" y="8144"/>
                </a:lnTo>
                <a:lnTo>
                  <a:pt x="110864" y="7879"/>
                </a:lnTo>
                <a:lnTo>
                  <a:pt x="113914" y="7703"/>
                </a:lnTo>
                <a:lnTo>
                  <a:pt x="116900" y="6632"/>
                </a:lnTo>
                <a:lnTo>
                  <a:pt x="119843" y="4967"/>
                </a:lnTo>
                <a:lnTo>
                  <a:pt x="122757" y="2903"/>
                </a:lnTo>
                <a:lnTo>
                  <a:pt x="126606" y="1528"/>
                </a:lnTo>
                <a:lnTo>
                  <a:pt x="131076" y="611"/>
                </a:lnTo>
                <a:lnTo>
                  <a:pt x="135961" y="0"/>
                </a:lnTo>
                <a:lnTo>
                  <a:pt x="139218" y="545"/>
                </a:lnTo>
                <a:lnTo>
                  <a:pt x="141389" y="1860"/>
                </a:lnTo>
                <a:lnTo>
                  <a:pt x="142836" y="3690"/>
                </a:lnTo>
                <a:lnTo>
                  <a:pt x="144754" y="4910"/>
                </a:lnTo>
                <a:lnTo>
                  <a:pt x="149424" y="6265"/>
                </a:lnTo>
                <a:lnTo>
                  <a:pt x="152858" y="7028"/>
                </a:lnTo>
                <a:lnTo>
                  <a:pt x="156202" y="9747"/>
                </a:lnTo>
                <a:lnTo>
                  <a:pt x="158427" y="11805"/>
                </a:lnTo>
                <a:lnTo>
                  <a:pt x="159910" y="14130"/>
                </a:lnTo>
                <a:lnTo>
                  <a:pt x="161558" y="19253"/>
                </a:lnTo>
                <a:lnTo>
                  <a:pt x="162486" y="27492"/>
                </a:lnTo>
                <a:lnTo>
                  <a:pt x="162761" y="35966"/>
                </a:lnTo>
                <a:lnTo>
                  <a:pt x="163752" y="38810"/>
                </a:lnTo>
                <a:lnTo>
                  <a:pt x="168745" y="47363"/>
                </a:lnTo>
                <a:lnTo>
                  <a:pt x="170247" y="53073"/>
                </a:lnTo>
                <a:lnTo>
                  <a:pt x="170915" y="61326"/>
                </a:lnTo>
                <a:lnTo>
                  <a:pt x="171212" y="71344"/>
                </a:lnTo>
                <a:lnTo>
                  <a:pt x="171443" y="120726"/>
                </a:lnTo>
                <a:lnTo>
                  <a:pt x="171446" y="128542"/>
                </a:lnTo>
                <a:lnTo>
                  <a:pt x="170495" y="133864"/>
                </a:lnTo>
                <a:lnTo>
                  <a:pt x="168908" y="140270"/>
                </a:lnTo>
                <a:lnTo>
                  <a:pt x="166897" y="147398"/>
                </a:lnTo>
                <a:lnTo>
                  <a:pt x="165557" y="154055"/>
                </a:lnTo>
                <a:lnTo>
                  <a:pt x="164664" y="160399"/>
                </a:lnTo>
                <a:lnTo>
                  <a:pt x="164068" y="166532"/>
                </a:lnTo>
                <a:lnTo>
                  <a:pt x="162718" y="172526"/>
                </a:lnTo>
                <a:lnTo>
                  <a:pt x="160866" y="178427"/>
                </a:lnTo>
                <a:lnTo>
                  <a:pt x="158678" y="184266"/>
                </a:lnTo>
                <a:lnTo>
                  <a:pt x="157220" y="190064"/>
                </a:lnTo>
                <a:lnTo>
                  <a:pt x="156248" y="195834"/>
                </a:lnTo>
                <a:lnTo>
                  <a:pt x="155600" y="201586"/>
                </a:lnTo>
                <a:lnTo>
                  <a:pt x="154216" y="207326"/>
                </a:lnTo>
                <a:lnTo>
                  <a:pt x="152340" y="213057"/>
                </a:lnTo>
                <a:lnTo>
                  <a:pt x="150138" y="218783"/>
                </a:lnTo>
                <a:lnTo>
                  <a:pt x="147716" y="224505"/>
                </a:lnTo>
                <a:lnTo>
                  <a:pt x="145150" y="230225"/>
                </a:lnTo>
                <a:lnTo>
                  <a:pt x="142486" y="235943"/>
                </a:lnTo>
                <a:lnTo>
                  <a:pt x="139527" y="244837"/>
                </a:lnTo>
                <a:lnTo>
                  <a:pt x="138211" y="251964"/>
                </a:lnTo>
                <a:lnTo>
                  <a:pt x="137627" y="258307"/>
                </a:lnTo>
                <a:lnTo>
                  <a:pt x="137298" y="267233"/>
                </a:lnTo>
                <a:lnTo>
                  <a:pt x="137163" y="288545"/>
                </a:lnTo>
                <a:lnTo>
                  <a:pt x="137159" y="298804"/>
                </a:lnTo>
                <a:lnTo>
                  <a:pt x="137159" y="2902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SMARTPenAnnotation250"/>
          <p:cNvSpPr/>
          <p:nvPr/>
        </p:nvSpPr>
        <p:spPr>
          <a:xfrm>
            <a:off x="3894772" y="1714500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7381" y="9764"/>
                </a:lnTo>
                <a:lnTo>
                  <a:pt x="9683" y="9366"/>
                </a:lnTo>
                <a:lnTo>
                  <a:pt x="13123" y="9102"/>
                </a:lnTo>
                <a:lnTo>
                  <a:pt x="17321" y="8925"/>
                </a:lnTo>
                <a:lnTo>
                  <a:pt x="27066" y="8729"/>
                </a:lnTo>
                <a:lnTo>
                  <a:pt x="57946" y="8603"/>
                </a:lnTo>
                <a:lnTo>
                  <a:pt x="67205" y="7640"/>
                </a:lnTo>
                <a:lnTo>
                  <a:pt x="76236" y="6046"/>
                </a:lnTo>
                <a:lnTo>
                  <a:pt x="85114" y="4030"/>
                </a:lnTo>
                <a:lnTo>
                  <a:pt x="93890" y="2687"/>
                </a:lnTo>
                <a:lnTo>
                  <a:pt x="102598" y="1791"/>
                </a:lnTo>
                <a:lnTo>
                  <a:pt x="111261" y="1194"/>
                </a:lnTo>
                <a:lnTo>
                  <a:pt x="119894" y="796"/>
                </a:lnTo>
                <a:lnTo>
                  <a:pt x="137107" y="353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SMARTPenAnnotation251"/>
          <p:cNvSpPr/>
          <p:nvPr/>
        </p:nvSpPr>
        <p:spPr>
          <a:xfrm>
            <a:off x="5497829" y="2580322"/>
            <a:ext cx="205623" cy="171441"/>
          </a:xfrm>
          <a:custGeom>
            <a:avLst/>
            <a:gdLst/>
            <a:ahLst/>
            <a:cxnLst/>
            <a:rect l="0" t="0" r="0" b="0"/>
            <a:pathLst>
              <a:path w="205623" h="171441">
                <a:moveTo>
                  <a:pt x="0" y="8573"/>
                </a:moveTo>
                <a:lnTo>
                  <a:pt x="4551" y="4022"/>
                </a:lnTo>
                <a:lnTo>
                  <a:pt x="6844" y="2681"/>
                </a:lnTo>
                <a:lnTo>
                  <a:pt x="11932" y="1192"/>
                </a:lnTo>
                <a:lnTo>
                  <a:pt x="17368" y="529"/>
                </a:lnTo>
                <a:lnTo>
                  <a:pt x="22959" y="235"/>
                </a:lnTo>
                <a:lnTo>
                  <a:pt x="28620" y="105"/>
                </a:lnTo>
                <a:lnTo>
                  <a:pt x="100131" y="0"/>
                </a:lnTo>
                <a:lnTo>
                  <a:pt x="104854" y="953"/>
                </a:lnTo>
                <a:lnTo>
                  <a:pt x="108955" y="2540"/>
                </a:lnTo>
                <a:lnTo>
                  <a:pt x="112642" y="4551"/>
                </a:lnTo>
                <a:lnTo>
                  <a:pt x="117005" y="5892"/>
                </a:lnTo>
                <a:lnTo>
                  <a:pt x="121819" y="6785"/>
                </a:lnTo>
                <a:lnTo>
                  <a:pt x="126933" y="7381"/>
                </a:lnTo>
                <a:lnTo>
                  <a:pt x="131295" y="7778"/>
                </a:lnTo>
                <a:lnTo>
                  <a:pt x="135155" y="8043"/>
                </a:lnTo>
                <a:lnTo>
                  <a:pt x="138681" y="8220"/>
                </a:lnTo>
                <a:lnTo>
                  <a:pt x="141984" y="9290"/>
                </a:lnTo>
                <a:lnTo>
                  <a:pt x="148194" y="13019"/>
                </a:lnTo>
                <a:lnTo>
                  <a:pt x="154130" y="15311"/>
                </a:lnTo>
                <a:lnTo>
                  <a:pt x="157045" y="15923"/>
                </a:lnTo>
                <a:lnTo>
                  <a:pt x="158990" y="17283"/>
                </a:lnTo>
                <a:lnTo>
                  <a:pt x="160286" y="19142"/>
                </a:lnTo>
                <a:lnTo>
                  <a:pt x="162366" y="24419"/>
                </a:lnTo>
                <a:lnTo>
                  <a:pt x="165191" y="27680"/>
                </a:lnTo>
                <a:lnTo>
                  <a:pt x="167277" y="29883"/>
                </a:lnTo>
                <a:lnTo>
                  <a:pt x="167716" y="31352"/>
                </a:lnTo>
                <a:lnTo>
                  <a:pt x="167056" y="32332"/>
                </a:lnTo>
                <a:lnTo>
                  <a:pt x="165663" y="32984"/>
                </a:lnTo>
                <a:lnTo>
                  <a:pt x="164735" y="34372"/>
                </a:lnTo>
                <a:lnTo>
                  <a:pt x="163704" y="38454"/>
                </a:lnTo>
                <a:lnTo>
                  <a:pt x="162476" y="39924"/>
                </a:lnTo>
                <a:lnTo>
                  <a:pt x="160705" y="40903"/>
                </a:lnTo>
                <a:lnTo>
                  <a:pt x="158572" y="41556"/>
                </a:lnTo>
                <a:lnTo>
                  <a:pt x="153662" y="44822"/>
                </a:lnTo>
                <a:lnTo>
                  <a:pt x="151019" y="47026"/>
                </a:lnTo>
                <a:lnTo>
                  <a:pt x="148305" y="48496"/>
                </a:lnTo>
                <a:lnTo>
                  <a:pt x="142749" y="50129"/>
                </a:lnTo>
                <a:lnTo>
                  <a:pt x="137104" y="53394"/>
                </a:lnTo>
                <a:lnTo>
                  <a:pt x="134265" y="55599"/>
                </a:lnTo>
                <a:lnTo>
                  <a:pt x="128571" y="58048"/>
                </a:lnTo>
                <a:lnTo>
                  <a:pt x="122865" y="59137"/>
                </a:lnTo>
                <a:lnTo>
                  <a:pt x="117155" y="59620"/>
                </a:lnTo>
                <a:lnTo>
                  <a:pt x="111619" y="59931"/>
                </a:lnTo>
                <a:lnTo>
                  <a:pt x="104210" y="59998"/>
                </a:lnTo>
                <a:lnTo>
                  <a:pt x="103764" y="60953"/>
                </a:lnTo>
                <a:lnTo>
                  <a:pt x="103135" y="65897"/>
                </a:lnTo>
                <a:lnTo>
                  <a:pt x="102872" y="68571"/>
                </a:lnTo>
                <a:lnTo>
                  <a:pt x="144582" y="68580"/>
                </a:lnTo>
                <a:lnTo>
                  <a:pt x="148775" y="69533"/>
                </a:lnTo>
                <a:lnTo>
                  <a:pt x="152524" y="71120"/>
                </a:lnTo>
                <a:lnTo>
                  <a:pt x="155976" y="73131"/>
                </a:lnTo>
                <a:lnTo>
                  <a:pt x="160181" y="74471"/>
                </a:lnTo>
                <a:lnTo>
                  <a:pt x="164890" y="75365"/>
                </a:lnTo>
                <a:lnTo>
                  <a:pt x="169935" y="75961"/>
                </a:lnTo>
                <a:lnTo>
                  <a:pt x="174250" y="77311"/>
                </a:lnTo>
                <a:lnTo>
                  <a:pt x="178079" y="79163"/>
                </a:lnTo>
                <a:lnTo>
                  <a:pt x="181585" y="81350"/>
                </a:lnTo>
                <a:lnTo>
                  <a:pt x="184874" y="83761"/>
                </a:lnTo>
                <a:lnTo>
                  <a:pt x="191069" y="88980"/>
                </a:lnTo>
                <a:lnTo>
                  <a:pt x="196916" y="94200"/>
                </a:lnTo>
                <a:lnTo>
                  <a:pt x="201184" y="98382"/>
                </a:lnTo>
                <a:lnTo>
                  <a:pt x="202703" y="100830"/>
                </a:lnTo>
                <a:lnTo>
                  <a:pt x="204390" y="106091"/>
                </a:lnTo>
                <a:lnTo>
                  <a:pt x="204841" y="108827"/>
                </a:lnTo>
                <a:lnTo>
                  <a:pt x="205140" y="111604"/>
                </a:lnTo>
                <a:lnTo>
                  <a:pt x="205341" y="114408"/>
                </a:lnTo>
                <a:lnTo>
                  <a:pt x="205474" y="117229"/>
                </a:lnTo>
                <a:lnTo>
                  <a:pt x="205622" y="122905"/>
                </a:lnTo>
                <a:lnTo>
                  <a:pt x="204709" y="124799"/>
                </a:lnTo>
                <a:lnTo>
                  <a:pt x="203148" y="126062"/>
                </a:lnTo>
                <a:lnTo>
                  <a:pt x="201155" y="126904"/>
                </a:lnTo>
                <a:lnTo>
                  <a:pt x="196400" y="130379"/>
                </a:lnTo>
                <a:lnTo>
                  <a:pt x="191112" y="135099"/>
                </a:lnTo>
                <a:lnTo>
                  <a:pt x="185586" y="140372"/>
                </a:lnTo>
                <a:lnTo>
                  <a:pt x="177121" y="148695"/>
                </a:lnTo>
                <a:lnTo>
                  <a:pt x="173326" y="151518"/>
                </a:lnTo>
                <a:lnTo>
                  <a:pt x="168891" y="154352"/>
                </a:lnTo>
                <a:lnTo>
                  <a:pt x="164029" y="157194"/>
                </a:lnTo>
                <a:lnTo>
                  <a:pt x="159836" y="159088"/>
                </a:lnTo>
                <a:lnTo>
                  <a:pt x="156087" y="160351"/>
                </a:lnTo>
                <a:lnTo>
                  <a:pt x="152636" y="161193"/>
                </a:lnTo>
                <a:lnTo>
                  <a:pt x="148430" y="162707"/>
                </a:lnTo>
                <a:lnTo>
                  <a:pt x="143721" y="164669"/>
                </a:lnTo>
                <a:lnTo>
                  <a:pt x="138677" y="166929"/>
                </a:lnTo>
                <a:lnTo>
                  <a:pt x="133409" y="168436"/>
                </a:lnTo>
                <a:lnTo>
                  <a:pt x="127992" y="169441"/>
                </a:lnTo>
                <a:lnTo>
                  <a:pt x="122476" y="170111"/>
                </a:lnTo>
                <a:lnTo>
                  <a:pt x="117846" y="170557"/>
                </a:lnTo>
                <a:lnTo>
                  <a:pt x="113806" y="170855"/>
                </a:lnTo>
                <a:lnTo>
                  <a:pt x="110161" y="171053"/>
                </a:lnTo>
                <a:lnTo>
                  <a:pt x="103571" y="171274"/>
                </a:lnTo>
                <a:lnTo>
                  <a:pt x="91965" y="171398"/>
                </a:lnTo>
                <a:lnTo>
                  <a:pt x="75528" y="171440"/>
                </a:lnTo>
                <a:lnTo>
                  <a:pt x="72260" y="170491"/>
                </a:lnTo>
                <a:lnTo>
                  <a:pt x="66088" y="166896"/>
                </a:lnTo>
                <a:lnTo>
                  <a:pt x="60170" y="164664"/>
                </a:lnTo>
                <a:lnTo>
                  <a:pt x="54365" y="163672"/>
                </a:lnTo>
                <a:lnTo>
                  <a:pt x="48610" y="163230"/>
                </a:lnTo>
                <a:lnTo>
                  <a:pt x="45742" y="162160"/>
                </a:lnTo>
                <a:lnTo>
                  <a:pt x="40015" y="158431"/>
                </a:lnTo>
                <a:lnTo>
                  <a:pt x="34295" y="156139"/>
                </a:lnTo>
                <a:lnTo>
                  <a:pt x="31436" y="155528"/>
                </a:lnTo>
                <a:lnTo>
                  <a:pt x="29530" y="154168"/>
                </a:lnTo>
                <a:lnTo>
                  <a:pt x="28259" y="152308"/>
                </a:lnTo>
                <a:lnTo>
                  <a:pt x="27412" y="150116"/>
                </a:lnTo>
                <a:lnTo>
                  <a:pt x="25895" y="148655"/>
                </a:lnTo>
                <a:lnTo>
                  <a:pt x="23931" y="147681"/>
                </a:lnTo>
                <a:lnTo>
                  <a:pt x="17146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SMARTPenAnnotation252"/>
          <p:cNvSpPr/>
          <p:nvPr/>
        </p:nvSpPr>
        <p:spPr>
          <a:xfrm>
            <a:off x="5189618" y="3711892"/>
            <a:ext cx="179581" cy="231427"/>
          </a:xfrm>
          <a:custGeom>
            <a:avLst/>
            <a:gdLst/>
            <a:ahLst/>
            <a:cxnLst/>
            <a:rect l="0" t="0" r="0" b="0"/>
            <a:pathLst>
              <a:path w="179581" h="231427">
                <a:moveTo>
                  <a:pt x="145334" y="0"/>
                </a:moveTo>
                <a:lnTo>
                  <a:pt x="124001" y="0"/>
                </a:lnTo>
                <a:lnTo>
                  <a:pt x="121586" y="953"/>
                </a:lnTo>
                <a:lnTo>
                  <a:pt x="116365" y="4551"/>
                </a:lnTo>
                <a:lnTo>
                  <a:pt x="110869" y="6785"/>
                </a:lnTo>
                <a:lnTo>
                  <a:pt x="108069" y="7381"/>
                </a:lnTo>
                <a:lnTo>
                  <a:pt x="105251" y="8731"/>
                </a:lnTo>
                <a:lnTo>
                  <a:pt x="102420" y="10583"/>
                </a:lnTo>
                <a:lnTo>
                  <a:pt x="99579" y="12770"/>
                </a:lnTo>
                <a:lnTo>
                  <a:pt x="95781" y="15181"/>
                </a:lnTo>
                <a:lnTo>
                  <a:pt x="91344" y="17741"/>
                </a:lnTo>
                <a:lnTo>
                  <a:pt x="86481" y="20400"/>
                </a:lnTo>
                <a:lnTo>
                  <a:pt x="82286" y="22173"/>
                </a:lnTo>
                <a:lnTo>
                  <a:pt x="78537" y="23354"/>
                </a:lnTo>
                <a:lnTo>
                  <a:pt x="75085" y="24142"/>
                </a:lnTo>
                <a:lnTo>
                  <a:pt x="70879" y="26572"/>
                </a:lnTo>
                <a:lnTo>
                  <a:pt x="66170" y="30097"/>
                </a:lnTo>
                <a:lnTo>
                  <a:pt x="61125" y="34352"/>
                </a:lnTo>
                <a:lnTo>
                  <a:pt x="55857" y="37189"/>
                </a:lnTo>
                <a:lnTo>
                  <a:pt x="50441" y="39080"/>
                </a:lnTo>
                <a:lnTo>
                  <a:pt x="44924" y="40341"/>
                </a:lnTo>
                <a:lnTo>
                  <a:pt x="40294" y="42134"/>
                </a:lnTo>
                <a:lnTo>
                  <a:pt x="36255" y="44282"/>
                </a:lnTo>
                <a:lnTo>
                  <a:pt x="32610" y="46666"/>
                </a:lnTo>
                <a:lnTo>
                  <a:pt x="29227" y="49209"/>
                </a:lnTo>
                <a:lnTo>
                  <a:pt x="26020" y="51856"/>
                </a:lnTo>
                <a:lnTo>
                  <a:pt x="22928" y="54573"/>
                </a:lnTo>
                <a:lnTo>
                  <a:pt x="19915" y="57337"/>
                </a:lnTo>
                <a:lnTo>
                  <a:pt x="9908" y="66911"/>
                </a:lnTo>
                <a:lnTo>
                  <a:pt x="0" y="76756"/>
                </a:lnTo>
                <a:lnTo>
                  <a:pt x="5571" y="82965"/>
                </a:lnTo>
                <a:lnTo>
                  <a:pt x="10200" y="87720"/>
                </a:lnTo>
                <a:lnTo>
                  <a:pt x="12382" y="89913"/>
                </a:lnTo>
                <a:lnTo>
                  <a:pt x="14790" y="91374"/>
                </a:lnTo>
                <a:lnTo>
                  <a:pt x="20004" y="92999"/>
                </a:lnTo>
                <a:lnTo>
                  <a:pt x="25497" y="93720"/>
                </a:lnTo>
                <a:lnTo>
                  <a:pt x="28295" y="93913"/>
                </a:lnTo>
                <a:lnTo>
                  <a:pt x="32066" y="94993"/>
                </a:lnTo>
                <a:lnTo>
                  <a:pt x="36485" y="96667"/>
                </a:lnTo>
                <a:lnTo>
                  <a:pt x="41335" y="98735"/>
                </a:lnTo>
                <a:lnTo>
                  <a:pt x="45521" y="100113"/>
                </a:lnTo>
                <a:lnTo>
                  <a:pt x="49265" y="101032"/>
                </a:lnTo>
                <a:lnTo>
                  <a:pt x="52713" y="101644"/>
                </a:lnTo>
                <a:lnTo>
                  <a:pt x="55964" y="102053"/>
                </a:lnTo>
                <a:lnTo>
                  <a:pt x="59084" y="102325"/>
                </a:lnTo>
                <a:lnTo>
                  <a:pt x="62117" y="102507"/>
                </a:lnTo>
                <a:lnTo>
                  <a:pt x="66044" y="103580"/>
                </a:lnTo>
                <a:lnTo>
                  <a:pt x="70566" y="105249"/>
                </a:lnTo>
                <a:lnTo>
                  <a:pt x="75486" y="107313"/>
                </a:lnTo>
                <a:lnTo>
                  <a:pt x="80671" y="108690"/>
                </a:lnTo>
                <a:lnTo>
                  <a:pt x="86033" y="109607"/>
                </a:lnTo>
                <a:lnTo>
                  <a:pt x="91513" y="110219"/>
                </a:lnTo>
                <a:lnTo>
                  <a:pt x="96118" y="111580"/>
                </a:lnTo>
                <a:lnTo>
                  <a:pt x="100141" y="113439"/>
                </a:lnTo>
                <a:lnTo>
                  <a:pt x="103775" y="115631"/>
                </a:lnTo>
                <a:lnTo>
                  <a:pt x="108103" y="117092"/>
                </a:lnTo>
                <a:lnTo>
                  <a:pt x="112893" y="118067"/>
                </a:lnTo>
                <a:lnTo>
                  <a:pt x="117992" y="118716"/>
                </a:lnTo>
                <a:lnTo>
                  <a:pt x="122344" y="120102"/>
                </a:lnTo>
                <a:lnTo>
                  <a:pt x="126197" y="121978"/>
                </a:lnTo>
                <a:lnTo>
                  <a:pt x="129718" y="124181"/>
                </a:lnTo>
                <a:lnTo>
                  <a:pt x="133019" y="126602"/>
                </a:lnTo>
                <a:lnTo>
                  <a:pt x="136171" y="129169"/>
                </a:lnTo>
                <a:lnTo>
                  <a:pt x="139225" y="131833"/>
                </a:lnTo>
                <a:lnTo>
                  <a:pt x="142214" y="133609"/>
                </a:lnTo>
                <a:lnTo>
                  <a:pt x="145159" y="134792"/>
                </a:lnTo>
                <a:lnTo>
                  <a:pt x="148075" y="135582"/>
                </a:lnTo>
                <a:lnTo>
                  <a:pt x="150971" y="137060"/>
                </a:lnTo>
                <a:lnTo>
                  <a:pt x="153855" y="138999"/>
                </a:lnTo>
                <a:lnTo>
                  <a:pt x="156730" y="141243"/>
                </a:lnTo>
                <a:lnTo>
                  <a:pt x="159599" y="143692"/>
                </a:lnTo>
                <a:lnTo>
                  <a:pt x="162464" y="146277"/>
                </a:lnTo>
                <a:lnTo>
                  <a:pt x="165326" y="148953"/>
                </a:lnTo>
                <a:lnTo>
                  <a:pt x="167235" y="151690"/>
                </a:lnTo>
                <a:lnTo>
                  <a:pt x="169355" y="157270"/>
                </a:lnTo>
                <a:lnTo>
                  <a:pt x="170297" y="162926"/>
                </a:lnTo>
                <a:lnTo>
                  <a:pt x="170717" y="168614"/>
                </a:lnTo>
                <a:lnTo>
                  <a:pt x="170903" y="174317"/>
                </a:lnTo>
                <a:lnTo>
                  <a:pt x="171007" y="182883"/>
                </a:lnTo>
                <a:lnTo>
                  <a:pt x="170070" y="185740"/>
                </a:lnTo>
                <a:lnTo>
                  <a:pt x="166488" y="191453"/>
                </a:lnTo>
                <a:lnTo>
                  <a:pt x="165152" y="195263"/>
                </a:lnTo>
                <a:lnTo>
                  <a:pt x="164261" y="199708"/>
                </a:lnTo>
                <a:lnTo>
                  <a:pt x="163667" y="204576"/>
                </a:lnTo>
                <a:lnTo>
                  <a:pt x="162318" y="207822"/>
                </a:lnTo>
                <a:lnTo>
                  <a:pt x="160467" y="209985"/>
                </a:lnTo>
                <a:lnTo>
                  <a:pt x="158280" y="211428"/>
                </a:lnTo>
                <a:lnTo>
                  <a:pt x="156823" y="213342"/>
                </a:lnTo>
                <a:lnTo>
                  <a:pt x="155850" y="215570"/>
                </a:lnTo>
                <a:lnTo>
                  <a:pt x="155203" y="218009"/>
                </a:lnTo>
                <a:lnTo>
                  <a:pt x="152866" y="219634"/>
                </a:lnTo>
                <a:lnTo>
                  <a:pt x="149403" y="220718"/>
                </a:lnTo>
                <a:lnTo>
                  <a:pt x="139258" y="222457"/>
                </a:lnTo>
                <a:lnTo>
                  <a:pt x="135332" y="225235"/>
                </a:lnTo>
                <a:lnTo>
                  <a:pt x="132951" y="227309"/>
                </a:lnTo>
                <a:lnTo>
                  <a:pt x="129458" y="228692"/>
                </a:lnTo>
                <a:lnTo>
                  <a:pt x="125225" y="229614"/>
                </a:lnTo>
                <a:lnTo>
                  <a:pt x="113845" y="231094"/>
                </a:lnTo>
                <a:lnTo>
                  <a:pt x="109749" y="231296"/>
                </a:lnTo>
                <a:lnTo>
                  <a:pt x="102088" y="231410"/>
                </a:lnTo>
                <a:lnTo>
                  <a:pt x="99358" y="231426"/>
                </a:lnTo>
                <a:lnTo>
                  <a:pt x="97539" y="230484"/>
                </a:lnTo>
                <a:lnTo>
                  <a:pt x="96325" y="228903"/>
                </a:lnTo>
                <a:lnTo>
                  <a:pt x="95517" y="226897"/>
                </a:lnTo>
                <a:lnTo>
                  <a:pt x="94025" y="225560"/>
                </a:lnTo>
                <a:lnTo>
                  <a:pt x="92078" y="224668"/>
                </a:lnTo>
                <a:lnTo>
                  <a:pt x="89828" y="224074"/>
                </a:lnTo>
                <a:lnTo>
                  <a:pt x="84787" y="220874"/>
                </a:lnTo>
                <a:lnTo>
                  <a:pt x="78341" y="215608"/>
                </a:lnTo>
                <a:lnTo>
                  <a:pt x="77812" y="214224"/>
                </a:lnTo>
                <a:lnTo>
                  <a:pt x="77067" y="207725"/>
                </a:lnTo>
                <a:lnTo>
                  <a:pt x="76847" y="200719"/>
                </a:lnTo>
                <a:lnTo>
                  <a:pt x="76772" y="195329"/>
                </a:lnTo>
                <a:lnTo>
                  <a:pt x="76755" y="177057"/>
                </a:lnTo>
                <a:lnTo>
                  <a:pt x="78660" y="173284"/>
                </a:lnTo>
                <a:lnTo>
                  <a:pt x="81835" y="168862"/>
                </a:lnTo>
                <a:lnTo>
                  <a:pt x="85856" y="164010"/>
                </a:lnTo>
                <a:lnTo>
                  <a:pt x="89490" y="159822"/>
                </a:lnTo>
                <a:lnTo>
                  <a:pt x="92864" y="156078"/>
                </a:lnTo>
                <a:lnTo>
                  <a:pt x="96067" y="152630"/>
                </a:lnTo>
                <a:lnTo>
                  <a:pt x="99154" y="148426"/>
                </a:lnTo>
                <a:lnTo>
                  <a:pt x="102165" y="143718"/>
                </a:lnTo>
                <a:lnTo>
                  <a:pt x="105125" y="138674"/>
                </a:lnTo>
                <a:lnTo>
                  <a:pt x="108050" y="134360"/>
                </a:lnTo>
                <a:lnTo>
                  <a:pt x="110953" y="130531"/>
                </a:lnTo>
                <a:lnTo>
                  <a:pt x="113841" y="127026"/>
                </a:lnTo>
                <a:lnTo>
                  <a:pt x="117671" y="122784"/>
                </a:lnTo>
                <a:lnTo>
                  <a:pt x="127007" y="112991"/>
                </a:lnTo>
                <a:lnTo>
                  <a:pt x="138422" y="101318"/>
                </a:lnTo>
                <a:lnTo>
                  <a:pt x="141679" y="97073"/>
                </a:lnTo>
                <a:lnTo>
                  <a:pt x="144802" y="92338"/>
                </a:lnTo>
                <a:lnTo>
                  <a:pt x="147837" y="87276"/>
                </a:lnTo>
                <a:lnTo>
                  <a:pt x="150813" y="82949"/>
                </a:lnTo>
                <a:lnTo>
                  <a:pt x="153749" y="79112"/>
                </a:lnTo>
                <a:lnTo>
                  <a:pt x="156659" y="75602"/>
                </a:lnTo>
                <a:lnTo>
                  <a:pt x="159552" y="72309"/>
                </a:lnTo>
                <a:lnTo>
                  <a:pt x="162432" y="69160"/>
                </a:lnTo>
                <a:lnTo>
                  <a:pt x="168173" y="63123"/>
                </a:lnTo>
                <a:lnTo>
                  <a:pt x="173900" y="57265"/>
                </a:lnTo>
                <a:lnTo>
                  <a:pt x="175807" y="54369"/>
                </a:lnTo>
                <a:lnTo>
                  <a:pt x="177928" y="48611"/>
                </a:lnTo>
                <a:lnTo>
                  <a:pt x="178870" y="42878"/>
                </a:lnTo>
                <a:lnTo>
                  <a:pt x="179289" y="37154"/>
                </a:lnTo>
                <a:lnTo>
                  <a:pt x="179475" y="31436"/>
                </a:lnTo>
                <a:lnTo>
                  <a:pt x="179580" y="22861"/>
                </a:lnTo>
                <a:lnTo>
                  <a:pt x="178643" y="20003"/>
                </a:lnTo>
                <a:lnTo>
                  <a:pt x="175060" y="14288"/>
                </a:lnTo>
                <a:lnTo>
                  <a:pt x="172771" y="12383"/>
                </a:lnTo>
                <a:lnTo>
                  <a:pt x="170293" y="11113"/>
                </a:lnTo>
                <a:lnTo>
                  <a:pt x="164999" y="9701"/>
                </a:lnTo>
                <a:lnTo>
                  <a:pt x="159472" y="9074"/>
                </a:lnTo>
                <a:lnTo>
                  <a:pt x="156664" y="8907"/>
                </a:lnTo>
                <a:lnTo>
                  <a:pt x="151005" y="8721"/>
                </a:lnTo>
                <a:lnTo>
                  <a:pt x="136761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SMARTPenAnnotation253"/>
          <p:cNvSpPr/>
          <p:nvPr/>
        </p:nvSpPr>
        <p:spPr>
          <a:xfrm>
            <a:off x="6046470" y="3531870"/>
            <a:ext cx="8573" cy="102871"/>
          </a:xfrm>
          <a:custGeom>
            <a:avLst/>
            <a:gdLst/>
            <a:ahLst/>
            <a:cxnLst/>
            <a:rect l="0" t="0" r="0" b="0"/>
            <a:pathLst>
              <a:path w="8573" h="102871">
                <a:moveTo>
                  <a:pt x="0" y="102870"/>
                </a:moveTo>
                <a:lnTo>
                  <a:pt x="4550" y="98319"/>
                </a:lnTo>
                <a:lnTo>
                  <a:pt x="5891" y="96026"/>
                </a:lnTo>
                <a:lnTo>
                  <a:pt x="6785" y="93544"/>
                </a:lnTo>
                <a:lnTo>
                  <a:pt x="8219" y="87269"/>
                </a:lnTo>
                <a:lnTo>
                  <a:pt x="8337" y="85802"/>
                </a:lnTo>
                <a:lnTo>
                  <a:pt x="8415" y="83871"/>
                </a:lnTo>
                <a:lnTo>
                  <a:pt x="8503" y="79186"/>
                </a:lnTo>
                <a:lnTo>
                  <a:pt x="8572" y="31680"/>
                </a:lnTo>
                <a:lnTo>
                  <a:pt x="7620" y="28740"/>
                </a:lnTo>
                <a:lnTo>
                  <a:pt x="6032" y="25827"/>
                </a:lnTo>
                <a:lnTo>
                  <a:pt x="4021" y="22933"/>
                </a:lnTo>
                <a:lnTo>
                  <a:pt x="2680" y="19098"/>
                </a:lnTo>
                <a:lnTo>
                  <a:pt x="1787" y="1463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" name="SMARTPenAnnotation254"/>
          <p:cNvSpPr/>
          <p:nvPr/>
        </p:nvSpPr>
        <p:spPr>
          <a:xfrm>
            <a:off x="6046823" y="3274695"/>
            <a:ext cx="33926" cy="162878"/>
          </a:xfrm>
          <a:custGeom>
            <a:avLst/>
            <a:gdLst/>
            <a:ahLst/>
            <a:cxnLst/>
            <a:rect l="0" t="0" r="0" b="0"/>
            <a:pathLst>
              <a:path w="33926" h="162878">
                <a:moveTo>
                  <a:pt x="8219" y="162877"/>
                </a:moveTo>
                <a:lnTo>
                  <a:pt x="3668" y="162877"/>
                </a:lnTo>
                <a:lnTo>
                  <a:pt x="2327" y="161925"/>
                </a:lnTo>
                <a:lnTo>
                  <a:pt x="1434" y="160337"/>
                </a:lnTo>
                <a:lnTo>
                  <a:pt x="0" y="155496"/>
                </a:lnTo>
                <a:lnTo>
                  <a:pt x="3692" y="154146"/>
                </a:lnTo>
                <a:lnTo>
                  <a:pt x="9963" y="152294"/>
                </a:lnTo>
                <a:lnTo>
                  <a:pt x="17955" y="150107"/>
                </a:lnTo>
                <a:lnTo>
                  <a:pt x="23282" y="147696"/>
                </a:lnTo>
                <a:lnTo>
                  <a:pt x="26834" y="145136"/>
                </a:lnTo>
                <a:lnTo>
                  <a:pt x="29201" y="142478"/>
                </a:lnTo>
                <a:lnTo>
                  <a:pt x="30780" y="139752"/>
                </a:lnTo>
                <a:lnTo>
                  <a:pt x="31832" y="136983"/>
                </a:lnTo>
                <a:lnTo>
                  <a:pt x="32534" y="134184"/>
                </a:lnTo>
                <a:lnTo>
                  <a:pt x="33001" y="131366"/>
                </a:lnTo>
                <a:lnTo>
                  <a:pt x="33313" y="128535"/>
                </a:lnTo>
                <a:lnTo>
                  <a:pt x="33520" y="125695"/>
                </a:lnTo>
                <a:lnTo>
                  <a:pt x="33659" y="121896"/>
                </a:lnTo>
                <a:lnTo>
                  <a:pt x="33882" y="104652"/>
                </a:lnTo>
                <a:lnTo>
                  <a:pt x="33925" y="87241"/>
                </a:lnTo>
                <a:lnTo>
                  <a:pt x="32977" y="82926"/>
                </a:lnTo>
                <a:lnTo>
                  <a:pt x="31392" y="79096"/>
                </a:lnTo>
                <a:lnTo>
                  <a:pt x="29382" y="75591"/>
                </a:lnTo>
                <a:lnTo>
                  <a:pt x="28043" y="72301"/>
                </a:lnTo>
                <a:lnTo>
                  <a:pt x="27150" y="69156"/>
                </a:lnTo>
                <a:lnTo>
                  <a:pt x="26555" y="66106"/>
                </a:lnTo>
                <a:lnTo>
                  <a:pt x="26158" y="62168"/>
                </a:lnTo>
                <a:lnTo>
                  <a:pt x="25893" y="57638"/>
                </a:lnTo>
                <a:lnTo>
                  <a:pt x="25599" y="48476"/>
                </a:lnTo>
                <a:lnTo>
                  <a:pt x="25411" y="34834"/>
                </a:lnTo>
                <a:lnTo>
                  <a:pt x="2536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SMARTPenAnnotation255"/>
          <p:cNvSpPr/>
          <p:nvPr/>
        </p:nvSpPr>
        <p:spPr>
          <a:xfrm>
            <a:off x="6072187" y="2991802"/>
            <a:ext cx="17146" cy="197169"/>
          </a:xfrm>
          <a:custGeom>
            <a:avLst/>
            <a:gdLst/>
            <a:ahLst/>
            <a:cxnLst/>
            <a:rect l="0" t="0" r="0" b="0"/>
            <a:pathLst>
              <a:path w="17146" h="197169">
                <a:moveTo>
                  <a:pt x="0" y="197168"/>
                </a:moveTo>
                <a:lnTo>
                  <a:pt x="0" y="95920"/>
                </a:lnTo>
                <a:lnTo>
                  <a:pt x="953" y="90617"/>
                </a:lnTo>
                <a:lnTo>
                  <a:pt x="2540" y="85176"/>
                </a:lnTo>
                <a:lnTo>
                  <a:pt x="4551" y="79644"/>
                </a:lnTo>
                <a:lnTo>
                  <a:pt x="5892" y="75004"/>
                </a:lnTo>
                <a:lnTo>
                  <a:pt x="6785" y="70958"/>
                </a:lnTo>
                <a:lnTo>
                  <a:pt x="7381" y="67307"/>
                </a:lnTo>
                <a:lnTo>
                  <a:pt x="7778" y="62969"/>
                </a:lnTo>
                <a:lnTo>
                  <a:pt x="8043" y="58172"/>
                </a:lnTo>
                <a:lnTo>
                  <a:pt x="8337" y="48714"/>
                </a:lnTo>
                <a:lnTo>
                  <a:pt x="8526" y="34882"/>
                </a:lnTo>
                <a:lnTo>
                  <a:pt x="8563" y="22977"/>
                </a:lnTo>
                <a:lnTo>
                  <a:pt x="9519" y="20081"/>
                </a:lnTo>
                <a:lnTo>
                  <a:pt x="11109" y="17197"/>
                </a:lnTo>
                <a:lnTo>
                  <a:pt x="13121" y="14322"/>
                </a:lnTo>
                <a:lnTo>
                  <a:pt x="14462" y="11453"/>
                </a:lnTo>
                <a:lnTo>
                  <a:pt x="15356" y="8588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" name="SMARTPenAnnotation256"/>
          <p:cNvSpPr/>
          <p:nvPr/>
        </p:nvSpPr>
        <p:spPr>
          <a:xfrm>
            <a:off x="6080759" y="2777489"/>
            <a:ext cx="8574" cy="128589"/>
          </a:xfrm>
          <a:custGeom>
            <a:avLst/>
            <a:gdLst/>
            <a:ahLst/>
            <a:cxnLst/>
            <a:rect l="0" t="0" r="0" b="0"/>
            <a:pathLst>
              <a:path w="8574" h="128589">
                <a:moveTo>
                  <a:pt x="0" y="128588"/>
                </a:moveTo>
                <a:lnTo>
                  <a:pt x="0" y="41206"/>
                </a:lnTo>
                <a:lnTo>
                  <a:pt x="953" y="37948"/>
                </a:lnTo>
                <a:lnTo>
                  <a:pt x="2541" y="34824"/>
                </a:lnTo>
                <a:lnTo>
                  <a:pt x="4552" y="31789"/>
                </a:lnTo>
                <a:lnTo>
                  <a:pt x="5892" y="27860"/>
                </a:lnTo>
                <a:lnTo>
                  <a:pt x="6786" y="23336"/>
                </a:lnTo>
                <a:lnTo>
                  <a:pt x="8220" y="11489"/>
                </a:lnTo>
                <a:lnTo>
                  <a:pt x="8337" y="9565"/>
                </a:lnTo>
                <a:lnTo>
                  <a:pt x="857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SMARTPenAnnotation257"/>
          <p:cNvSpPr/>
          <p:nvPr/>
        </p:nvSpPr>
        <p:spPr>
          <a:xfrm>
            <a:off x="6063968" y="2528887"/>
            <a:ext cx="16770" cy="171451"/>
          </a:xfrm>
          <a:custGeom>
            <a:avLst/>
            <a:gdLst/>
            <a:ahLst/>
            <a:cxnLst/>
            <a:rect l="0" t="0" r="0" b="0"/>
            <a:pathLst>
              <a:path w="16770" h="171451">
                <a:moveTo>
                  <a:pt x="8219" y="171450"/>
                </a:moveTo>
                <a:lnTo>
                  <a:pt x="8219" y="146500"/>
                </a:lnTo>
                <a:lnTo>
                  <a:pt x="7267" y="141481"/>
                </a:lnTo>
                <a:lnTo>
                  <a:pt x="5679" y="136231"/>
                </a:lnTo>
                <a:lnTo>
                  <a:pt x="3669" y="130826"/>
                </a:lnTo>
                <a:lnTo>
                  <a:pt x="2327" y="126270"/>
                </a:lnTo>
                <a:lnTo>
                  <a:pt x="1434" y="122280"/>
                </a:lnTo>
                <a:lnTo>
                  <a:pt x="838" y="118668"/>
                </a:lnTo>
                <a:lnTo>
                  <a:pt x="441" y="114354"/>
                </a:lnTo>
                <a:lnTo>
                  <a:pt x="176" y="109574"/>
                </a:lnTo>
                <a:lnTo>
                  <a:pt x="0" y="104482"/>
                </a:lnTo>
                <a:lnTo>
                  <a:pt x="835" y="99182"/>
                </a:lnTo>
                <a:lnTo>
                  <a:pt x="2344" y="93744"/>
                </a:lnTo>
                <a:lnTo>
                  <a:pt x="4302" y="88213"/>
                </a:lnTo>
                <a:lnTo>
                  <a:pt x="5608" y="83574"/>
                </a:lnTo>
                <a:lnTo>
                  <a:pt x="6478" y="79528"/>
                </a:lnTo>
                <a:lnTo>
                  <a:pt x="7059" y="75879"/>
                </a:lnTo>
                <a:lnTo>
                  <a:pt x="7445" y="72493"/>
                </a:lnTo>
                <a:lnTo>
                  <a:pt x="7703" y="69284"/>
                </a:lnTo>
                <a:lnTo>
                  <a:pt x="7875" y="66192"/>
                </a:lnTo>
                <a:lnTo>
                  <a:pt x="8942" y="63178"/>
                </a:lnTo>
                <a:lnTo>
                  <a:pt x="10606" y="60216"/>
                </a:lnTo>
                <a:lnTo>
                  <a:pt x="12668" y="57289"/>
                </a:lnTo>
                <a:lnTo>
                  <a:pt x="14042" y="54385"/>
                </a:lnTo>
                <a:lnTo>
                  <a:pt x="14959" y="51497"/>
                </a:lnTo>
                <a:lnTo>
                  <a:pt x="15570" y="48619"/>
                </a:lnTo>
                <a:lnTo>
                  <a:pt x="15024" y="46700"/>
                </a:lnTo>
                <a:lnTo>
                  <a:pt x="13709" y="45421"/>
                </a:lnTo>
                <a:lnTo>
                  <a:pt x="11878" y="44568"/>
                </a:lnTo>
                <a:lnTo>
                  <a:pt x="11611" y="43047"/>
                </a:lnTo>
                <a:lnTo>
                  <a:pt x="12385" y="41081"/>
                </a:lnTo>
                <a:lnTo>
                  <a:pt x="16534" y="34687"/>
                </a:lnTo>
                <a:lnTo>
                  <a:pt x="16715" y="29857"/>
                </a:lnTo>
                <a:lnTo>
                  <a:pt x="16769" y="26944"/>
                </a:lnTo>
                <a:lnTo>
                  <a:pt x="15824" y="25583"/>
                </a:lnTo>
                <a:lnTo>
                  <a:pt x="14241" y="23723"/>
                </a:lnTo>
                <a:lnTo>
                  <a:pt x="9409" y="18444"/>
                </a:lnTo>
                <a:lnTo>
                  <a:pt x="9012" y="17059"/>
                </a:lnTo>
                <a:lnTo>
                  <a:pt x="8572" y="12979"/>
                </a:lnTo>
                <a:lnTo>
                  <a:pt x="8289" y="8490"/>
                </a:lnTo>
                <a:lnTo>
                  <a:pt x="82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SMARTPenAnnotation258"/>
          <p:cNvSpPr/>
          <p:nvPr/>
        </p:nvSpPr>
        <p:spPr>
          <a:xfrm>
            <a:off x="5780722" y="3077527"/>
            <a:ext cx="120016" cy="68549"/>
          </a:xfrm>
          <a:custGeom>
            <a:avLst/>
            <a:gdLst/>
            <a:ahLst/>
            <a:cxnLst/>
            <a:rect l="0" t="0" r="0" b="0"/>
            <a:pathLst>
              <a:path w="120016" h="68549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730" y="14229"/>
                </a:lnTo>
                <a:lnTo>
                  <a:pt x="10583" y="15201"/>
                </a:lnTo>
                <a:lnTo>
                  <a:pt x="12770" y="15849"/>
                </a:lnTo>
                <a:lnTo>
                  <a:pt x="15181" y="17233"/>
                </a:lnTo>
                <a:lnTo>
                  <a:pt x="17741" y="19109"/>
                </a:lnTo>
                <a:lnTo>
                  <a:pt x="20400" y="21312"/>
                </a:lnTo>
                <a:lnTo>
                  <a:pt x="22172" y="23733"/>
                </a:lnTo>
                <a:lnTo>
                  <a:pt x="23354" y="26299"/>
                </a:lnTo>
                <a:lnTo>
                  <a:pt x="24142" y="28963"/>
                </a:lnTo>
                <a:lnTo>
                  <a:pt x="24667" y="31691"/>
                </a:lnTo>
                <a:lnTo>
                  <a:pt x="25017" y="34462"/>
                </a:lnTo>
                <a:lnTo>
                  <a:pt x="25251" y="37262"/>
                </a:lnTo>
                <a:lnTo>
                  <a:pt x="26359" y="39129"/>
                </a:lnTo>
                <a:lnTo>
                  <a:pt x="28050" y="40374"/>
                </a:lnTo>
                <a:lnTo>
                  <a:pt x="30130" y="41203"/>
                </a:lnTo>
                <a:lnTo>
                  <a:pt x="31517" y="42709"/>
                </a:lnTo>
                <a:lnTo>
                  <a:pt x="32441" y="44665"/>
                </a:lnTo>
                <a:lnTo>
                  <a:pt x="33925" y="50098"/>
                </a:lnTo>
                <a:lnTo>
                  <a:pt x="34999" y="51496"/>
                </a:lnTo>
                <a:lnTo>
                  <a:pt x="36667" y="53381"/>
                </a:lnTo>
                <a:lnTo>
                  <a:pt x="42500" y="59620"/>
                </a:lnTo>
                <a:lnTo>
                  <a:pt x="51404" y="68548"/>
                </a:lnTo>
                <a:lnTo>
                  <a:pt x="58813" y="61196"/>
                </a:lnTo>
                <a:lnTo>
                  <a:pt x="62017" y="60536"/>
                </a:lnTo>
                <a:lnTo>
                  <a:pt x="64204" y="60360"/>
                </a:lnTo>
                <a:lnTo>
                  <a:pt x="65663" y="59290"/>
                </a:lnTo>
                <a:lnTo>
                  <a:pt x="66635" y="57624"/>
                </a:lnTo>
                <a:lnTo>
                  <a:pt x="67283" y="55561"/>
                </a:lnTo>
                <a:lnTo>
                  <a:pt x="68669" y="54186"/>
                </a:lnTo>
                <a:lnTo>
                  <a:pt x="70544" y="53269"/>
                </a:lnTo>
                <a:lnTo>
                  <a:pt x="72747" y="52658"/>
                </a:lnTo>
                <a:lnTo>
                  <a:pt x="74215" y="51298"/>
                </a:lnTo>
                <a:lnTo>
                  <a:pt x="75194" y="49438"/>
                </a:lnTo>
                <a:lnTo>
                  <a:pt x="75847" y="47246"/>
                </a:lnTo>
                <a:lnTo>
                  <a:pt x="77235" y="44833"/>
                </a:lnTo>
                <a:lnTo>
                  <a:pt x="79112" y="42271"/>
                </a:lnTo>
                <a:lnTo>
                  <a:pt x="81317" y="39611"/>
                </a:lnTo>
                <a:lnTo>
                  <a:pt x="83739" y="36885"/>
                </a:lnTo>
                <a:lnTo>
                  <a:pt x="88970" y="31316"/>
                </a:lnTo>
                <a:lnTo>
                  <a:pt x="90746" y="28497"/>
                </a:lnTo>
                <a:lnTo>
                  <a:pt x="91930" y="25666"/>
                </a:lnTo>
                <a:lnTo>
                  <a:pt x="92719" y="22826"/>
                </a:lnTo>
                <a:lnTo>
                  <a:pt x="94198" y="20932"/>
                </a:lnTo>
                <a:lnTo>
                  <a:pt x="96136" y="19670"/>
                </a:lnTo>
                <a:lnTo>
                  <a:pt x="98381" y="18828"/>
                </a:lnTo>
                <a:lnTo>
                  <a:pt x="100829" y="18267"/>
                </a:lnTo>
                <a:lnTo>
                  <a:pt x="103415" y="17893"/>
                </a:lnTo>
                <a:lnTo>
                  <a:pt x="106090" y="17644"/>
                </a:lnTo>
                <a:lnTo>
                  <a:pt x="107875" y="16525"/>
                </a:lnTo>
                <a:lnTo>
                  <a:pt x="109064" y="14827"/>
                </a:lnTo>
                <a:lnTo>
                  <a:pt x="109857" y="12742"/>
                </a:lnTo>
                <a:lnTo>
                  <a:pt x="111338" y="11352"/>
                </a:lnTo>
                <a:lnTo>
                  <a:pt x="113278" y="10426"/>
                </a:lnTo>
                <a:lnTo>
                  <a:pt x="120000" y="8577"/>
                </a:lnTo>
                <a:lnTo>
                  <a:pt x="120015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SMARTPenAnnotation259"/>
          <p:cNvSpPr/>
          <p:nvPr/>
        </p:nvSpPr>
        <p:spPr>
          <a:xfrm>
            <a:off x="5832157" y="3043237"/>
            <a:ext cx="137161" cy="137161"/>
          </a:xfrm>
          <a:custGeom>
            <a:avLst/>
            <a:gdLst/>
            <a:ahLst/>
            <a:cxnLst/>
            <a:rect l="0" t="0" r="0" b="0"/>
            <a:pathLst>
              <a:path w="137161" h="137161">
                <a:moveTo>
                  <a:pt x="0" y="0"/>
                </a:moveTo>
                <a:lnTo>
                  <a:pt x="7381" y="7381"/>
                </a:lnTo>
                <a:lnTo>
                  <a:pt x="9683" y="8731"/>
                </a:lnTo>
                <a:lnTo>
                  <a:pt x="17322" y="12770"/>
                </a:lnTo>
                <a:lnTo>
                  <a:pt x="20120" y="15181"/>
                </a:lnTo>
                <a:lnTo>
                  <a:pt x="21986" y="17741"/>
                </a:lnTo>
                <a:lnTo>
                  <a:pt x="23230" y="20400"/>
                </a:lnTo>
                <a:lnTo>
                  <a:pt x="25964" y="23125"/>
                </a:lnTo>
                <a:lnTo>
                  <a:pt x="29692" y="25894"/>
                </a:lnTo>
                <a:lnTo>
                  <a:pt x="34082" y="28693"/>
                </a:lnTo>
                <a:lnTo>
                  <a:pt x="37961" y="32464"/>
                </a:lnTo>
                <a:lnTo>
                  <a:pt x="41500" y="36882"/>
                </a:lnTo>
                <a:lnTo>
                  <a:pt x="44812" y="41733"/>
                </a:lnTo>
                <a:lnTo>
                  <a:pt x="48925" y="45920"/>
                </a:lnTo>
                <a:lnTo>
                  <a:pt x="53571" y="49663"/>
                </a:lnTo>
                <a:lnTo>
                  <a:pt x="58574" y="53111"/>
                </a:lnTo>
                <a:lnTo>
                  <a:pt x="62862" y="56362"/>
                </a:lnTo>
                <a:lnTo>
                  <a:pt x="66674" y="59483"/>
                </a:lnTo>
                <a:lnTo>
                  <a:pt x="70166" y="62515"/>
                </a:lnTo>
                <a:lnTo>
                  <a:pt x="73448" y="66442"/>
                </a:lnTo>
                <a:lnTo>
                  <a:pt x="76587" y="70965"/>
                </a:lnTo>
                <a:lnTo>
                  <a:pt x="79633" y="75885"/>
                </a:lnTo>
                <a:lnTo>
                  <a:pt x="82616" y="80117"/>
                </a:lnTo>
                <a:lnTo>
                  <a:pt x="85558" y="83892"/>
                </a:lnTo>
                <a:lnTo>
                  <a:pt x="88471" y="87360"/>
                </a:lnTo>
                <a:lnTo>
                  <a:pt x="91366" y="90625"/>
                </a:lnTo>
                <a:lnTo>
                  <a:pt x="97122" y="96793"/>
                </a:lnTo>
                <a:lnTo>
                  <a:pt x="105717" y="105620"/>
                </a:lnTo>
                <a:lnTo>
                  <a:pt x="107626" y="108514"/>
                </a:lnTo>
                <a:lnTo>
                  <a:pt x="108898" y="111395"/>
                </a:lnTo>
                <a:lnTo>
                  <a:pt x="109746" y="114268"/>
                </a:lnTo>
                <a:lnTo>
                  <a:pt x="111264" y="117136"/>
                </a:lnTo>
                <a:lnTo>
                  <a:pt x="113229" y="120001"/>
                </a:lnTo>
                <a:lnTo>
                  <a:pt x="115491" y="122863"/>
                </a:lnTo>
                <a:lnTo>
                  <a:pt x="117951" y="124771"/>
                </a:lnTo>
                <a:lnTo>
                  <a:pt x="120545" y="126043"/>
                </a:lnTo>
                <a:lnTo>
                  <a:pt x="123226" y="126891"/>
                </a:lnTo>
                <a:lnTo>
                  <a:pt x="125013" y="128409"/>
                </a:lnTo>
                <a:lnTo>
                  <a:pt x="126204" y="130374"/>
                </a:lnTo>
                <a:lnTo>
                  <a:pt x="126999" y="132636"/>
                </a:lnTo>
                <a:lnTo>
                  <a:pt x="128481" y="134144"/>
                </a:lnTo>
                <a:lnTo>
                  <a:pt x="130422" y="135149"/>
                </a:lnTo>
                <a:lnTo>
                  <a:pt x="137160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6" name="SMARTPenAnnotation260"/>
          <p:cNvSpPr/>
          <p:nvPr/>
        </p:nvSpPr>
        <p:spPr>
          <a:xfrm>
            <a:off x="4289225" y="3943350"/>
            <a:ext cx="154188" cy="514351"/>
          </a:xfrm>
          <a:custGeom>
            <a:avLst/>
            <a:gdLst/>
            <a:ahLst/>
            <a:cxnLst/>
            <a:rect l="0" t="0" r="0" b="0"/>
            <a:pathLst>
              <a:path w="154188" h="514351">
                <a:moveTo>
                  <a:pt x="154187" y="0"/>
                </a:moveTo>
                <a:lnTo>
                  <a:pt x="149637" y="0"/>
                </a:lnTo>
                <a:lnTo>
                  <a:pt x="148295" y="952"/>
                </a:lnTo>
                <a:lnTo>
                  <a:pt x="147402" y="2540"/>
                </a:lnTo>
                <a:lnTo>
                  <a:pt x="146806" y="4550"/>
                </a:lnTo>
                <a:lnTo>
                  <a:pt x="143604" y="9325"/>
                </a:lnTo>
                <a:lnTo>
                  <a:pt x="141416" y="11931"/>
                </a:lnTo>
                <a:lnTo>
                  <a:pt x="138053" y="14621"/>
                </a:lnTo>
                <a:lnTo>
                  <a:pt x="133906" y="17368"/>
                </a:lnTo>
                <a:lnTo>
                  <a:pt x="129237" y="20151"/>
                </a:lnTo>
                <a:lnTo>
                  <a:pt x="125171" y="23911"/>
                </a:lnTo>
                <a:lnTo>
                  <a:pt x="121508" y="28323"/>
                </a:lnTo>
                <a:lnTo>
                  <a:pt x="118113" y="33169"/>
                </a:lnTo>
                <a:lnTo>
                  <a:pt x="113945" y="37353"/>
                </a:lnTo>
                <a:lnTo>
                  <a:pt x="109262" y="41094"/>
                </a:lnTo>
                <a:lnTo>
                  <a:pt x="104234" y="44541"/>
                </a:lnTo>
                <a:lnTo>
                  <a:pt x="99930" y="48744"/>
                </a:lnTo>
                <a:lnTo>
                  <a:pt x="96109" y="53451"/>
                </a:lnTo>
                <a:lnTo>
                  <a:pt x="83639" y="71717"/>
                </a:lnTo>
                <a:lnTo>
                  <a:pt x="78580" y="79244"/>
                </a:lnTo>
                <a:lnTo>
                  <a:pt x="74255" y="86166"/>
                </a:lnTo>
                <a:lnTo>
                  <a:pt x="70419" y="92687"/>
                </a:lnTo>
                <a:lnTo>
                  <a:pt x="66909" y="98938"/>
                </a:lnTo>
                <a:lnTo>
                  <a:pt x="63617" y="105964"/>
                </a:lnTo>
                <a:lnTo>
                  <a:pt x="60469" y="113505"/>
                </a:lnTo>
                <a:lnTo>
                  <a:pt x="57419" y="121390"/>
                </a:lnTo>
                <a:lnTo>
                  <a:pt x="53480" y="128551"/>
                </a:lnTo>
                <a:lnTo>
                  <a:pt x="48949" y="135231"/>
                </a:lnTo>
                <a:lnTo>
                  <a:pt x="44023" y="141589"/>
                </a:lnTo>
                <a:lnTo>
                  <a:pt x="39787" y="148685"/>
                </a:lnTo>
                <a:lnTo>
                  <a:pt x="36010" y="156273"/>
                </a:lnTo>
                <a:lnTo>
                  <a:pt x="32540" y="164189"/>
                </a:lnTo>
                <a:lnTo>
                  <a:pt x="29274" y="172325"/>
                </a:lnTo>
                <a:lnTo>
                  <a:pt x="23105" y="188983"/>
                </a:lnTo>
                <a:lnTo>
                  <a:pt x="14277" y="214427"/>
                </a:lnTo>
                <a:lnTo>
                  <a:pt x="12336" y="223914"/>
                </a:lnTo>
                <a:lnTo>
                  <a:pt x="11042" y="234048"/>
                </a:lnTo>
                <a:lnTo>
                  <a:pt x="10180" y="244615"/>
                </a:lnTo>
                <a:lnTo>
                  <a:pt x="8652" y="254517"/>
                </a:lnTo>
                <a:lnTo>
                  <a:pt x="6681" y="263975"/>
                </a:lnTo>
                <a:lnTo>
                  <a:pt x="4415" y="273138"/>
                </a:lnTo>
                <a:lnTo>
                  <a:pt x="2904" y="282105"/>
                </a:lnTo>
                <a:lnTo>
                  <a:pt x="1896" y="290939"/>
                </a:lnTo>
                <a:lnTo>
                  <a:pt x="1225" y="299687"/>
                </a:lnTo>
                <a:lnTo>
                  <a:pt x="777" y="308376"/>
                </a:lnTo>
                <a:lnTo>
                  <a:pt x="280" y="325651"/>
                </a:lnTo>
                <a:lnTo>
                  <a:pt x="0" y="351442"/>
                </a:lnTo>
                <a:lnTo>
                  <a:pt x="913" y="360024"/>
                </a:lnTo>
                <a:lnTo>
                  <a:pt x="2475" y="368603"/>
                </a:lnTo>
                <a:lnTo>
                  <a:pt x="4468" y="377181"/>
                </a:lnTo>
                <a:lnTo>
                  <a:pt x="6683" y="391791"/>
                </a:lnTo>
                <a:lnTo>
                  <a:pt x="8619" y="404634"/>
                </a:lnTo>
                <a:lnTo>
                  <a:pt x="12655" y="416692"/>
                </a:lnTo>
                <a:lnTo>
                  <a:pt x="20282" y="438742"/>
                </a:lnTo>
                <a:lnTo>
                  <a:pt x="23960" y="444894"/>
                </a:lnTo>
                <a:lnTo>
                  <a:pt x="28316" y="449948"/>
                </a:lnTo>
                <a:lnTo>
                  <a:pt x="33126" y="454270"/>
                </a:lnTo>
                <a:lnTo>
                  <a:pt x="37284" y="459057"/>
                </a:lnTo>
                <a:lnTo>
                  <a:pt x="41009" y="464153"/>
                </a:lnTo>
                <a:lnTo>
                  <a:pt x="44446" y="469455"/>
                </a:lnTo>
                <a:lnTo>
                  <a:pt x="48641" y="473943"/>
                </a:lnTo>
                <a:lnTo>
                  <a:pt x="53343" y="477887"/>
                </a:lnTo>
                <a:lnTo>
                  <a:pt x="58383" y="481468"/>
                </a:lnTo>
                <a:lnTo>
                  <a:pt x="62695" y="484809"/>
                </a:lnTo>
                <a:lnTo>
                  <a:pt x="66522" y="487988"/>
                </a:lnTo>
                <a:lnTo>
                  <a:pt x="70026" y="491060"/>
                </a:lnTo>
                <a:lnTo>
                  <a:pt x="73315" y="494061"/>
                </a:lnTo>
                <a:lnTo>
                  <a:pt x="79509" y="499935"/>
                </a:lnTo>
                <a:lnTo>
                  <a:pt x="82494" y="501882"/>
                </a:lnTo>
                <a:lnTo>
                  <a:pt x="85437" y="503181"/>
                </a:lnTo>
                <a:lnTo>
                  <a:pt x="88351" y="504046"/>
                </a:lnTo>
                <a:lnTo>
                  <a:pt x="92199" y="505576"/>
                </a:lnTo>
                <a:lnTo>
                  <a:pt x="96669" y="507548"/>
                </a:lnTo>
                <a:lnTo>
                  <a:pt x="108429" y="513006"/>
                </a:lnTo>
                <a:lnTo>
                  <a:pt x="112578" y="513753"/>
                </a:lnTo>
                <a:lnTo>
                  <a:pt x="119897" y="5143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7" name="SMARTPenAnnotation261"/>
          <p:cNvSpPr/>
          <p:nvPr/>
        </p:nvSpPr>
        <p:spPr>
          <a:xfrm>
            <a:off x="4460557" y="4115620"/>
            <a:ext cx="184384" cy="299218"/>
          </a:xfrm>
          <a:custGeom>
            <a:avLst/>
            <a:gdLst/>
            <a:ahLst/>
            <a:cxnLst/>
            <a:rect l="0" t="0" r="0" b="0"/>
            <a:pathLst>
              <a:path w="184384" h="299218">
                <a:moveTo>
                  <a:pt x="0" y="59187"/>
                </a:moveTo>
                <a:lnTo>
                  <a:pt x="0" y="54636"/>
                </a:lnTo>
                <a:lnTo>
                  <a:pt x="953" y="53296"/>
                </a:lnTo>
                <a:lnTo>
                  <a:pt x="2540" y="52402"/>
                </a:lnTo>
                <a:lnTo>
                  <a:pt x="4551" y="51806"/>
                </a:lnTo>
                <a:lnTo>
                  <a:pt x="5892" y="50457"/>
                </a:lnTo>
                <a:lnTo>
                  <a:pt x="6785" y="48604"/>
                </a:lnTo>
                <a:lnTo>
                  <a:pt x="7381" y="46417"/>
                </a:lnTo>
                <a:lnTo>
                  <a:pt x="8731" y="44958"/>
                </a:lnTo>
                <a:lnTo>
                  <a:pt x="10583" y="43986"/>
                </a:lnTo>
                <a:lnTo>
                  <a:pt x="16134" y="41954"/>
                </a:lnTo>
                <a:lnTo>
                  <a:pt x="20281" y="40079"/>
                </a:lnTo>
                <a:lnTo>
                  <a:pt x="24950" y="37876"/>
                </a:lnTo>
                <a:lnTo>
                  <a:pt x="29016" y="36407"/>
                </a:lnTo>
                <a:lnTo>
                  <a:pt x="32679" y="35428"/>
                </a:lnTo>
                <a:lnTo>
                  <a:pt x="36073" y="34775"/>
                </a:lnTo>
                <a:lnTo>
                  <a:pt x="40242" y="33387"/>
                </a:lnTo>
                <a:lnTo>
                  <a:pt x="44925" y="31510"/>
                </a:lnTo>
                <a:lnTo>
                  <a:pt x="49953" y="29306"/>
                </a:lnTo>
                <a:lnTo>
                  <a:pt x="55209" y="27836"/>
                </a:lnTo>
                <a:lnTo>
                  <a:pt x="60618" y="26856"/>
                </a:lnTo>
                <a:lnTo>
                  <a:pt x="66130" y="26203"/>
                </a:lnTo>
                <a:lnTo>
                  <a:pt x="71709" y="24816"/>
                </a:lnTo>
                <a:lnTo>
                  <a:pt x="77333" y="22938"/>
                </a:lnTo>
                <a:lnTo>
                  <a:pt x="82988" y="20733"/>
                </a:lnTo>
                <a:lnTo>
                  <a:pt x="88663" y="17359"/>
                </a:lnTo>
                <a:lnTo>
                  <a:pt x="94351" y="13204"/>
                </a:lnTo>
                <a:lnTo>
                  <a:pt x="100048" y="8529"/>
                </a:lnTo>
                <a:lnTo>
                  <a:pt x="104799" y="5413"/>
                </a:lnTo>
                <a:lnTo>
                  <a:pt x="108919" y="3335"/>
                </a:lnTo>
                <a:lnTo>
                  <a:pt x="112617" y="1950"/>
                </a:lnTo>
                <a:lnTo>
                  <a:pt x="116036" y="1027"/>
                </a:lnTo>
                <a:lnTo>
                  <a:pt x="119267" y="411"/>
                </a:lnTo>
                <a:lnTo>
                  <a:pt x="122374" y="0"/>
                </a:lnTo>
                <a:lnTo>
                  <a:pt x="125397" y="679"/>
                </a:lnTo>
                <a:lnTo>
                  <a:pt x="128366" y="2084"/>
                </a:lnTo>
                <a:lnTo>
                  <a:pt x="131297" y="3974"/>
                </a:lnTo>
                <a:lnTo>
                  <a:pt x="133252" y="6186"/>
                </a:lnTo>
                <a:lnTo>
                  <a:pt x="134554" y="8613"/>
                </a:lnTo>
                <a:lnTo>
                  <a:pt x="135423" y="11184"/>
                </a:lnTo>
                <a:lnTo>
                  <a:pt x="136388" y="19120"/>
                </a:lnTo>
                <a:lnTo>
                  <a:pt x="136645" y="23903"/>
                </a:lnTo>
                <a:lnTo>
                  <a:pt x="135865" y="28997"/>
                </a:lnTo>
                <a:lnTo>
                  <a:pt x="134391" y="34298"/>
                </a:lnTo>
                <a:lnTo>
                  <a:pt x="132457" y="39737"/>
                </a:lnTo>
                <a:lnTo>
                  <a:pt x="129262" y="45268"/>
                </a:lnTo>
                <a:lnTo>
                  <a:pt x="125227" y="50860"/>
                </a:lnTo>
                <a:lnTo>
                  <a:pt x="120632" y="56493"/>
                </a:lnTo>
                <a:lnTo>
                  <a:pt x="115664" y="65012"/>
                </a:lnTo>
                <a:lnTo>
                  <a:pt x="110447" y="75452"/>
                </a:lnTo>
                <a:lnTo>
                  <a:pt x="105064" y="87176"/>
                </a:lnTo>
                <a:lnTo>
                  <a:pt x="100522" y="95944"/>
                </a:lnTo>
                <a:lnTo>
                  <a:pt x="96543" y="102741"/>
                </a:lnTo>
                <a:lnTo>
                  <a:pt x="92937" y="108226"/>
                </a:lnTo>
                <a:lnTo>
                  <a:pt x="88628" y="112835"/>
                </a:lnTo>
                <a:lnTo>
                  <a:pt x="83850" y="116860"/>
                </a:lnTo>
                <a:lnTo>
                  <a:pt x="78760" y="120496"/>
                </a:lnTo>
                <a:lnTo>
                  <a:pt x="74415" y="123872"/>
                </a:lnTo>
                <a:lnTo>
                  <a:pt x="70564" y="127075"/>
                </a:lnTo>
                <a:lnTo>
                  <a:pt x="67045" y="130163"/>
                </a:lnTo>
                <a:lnTo>
                  <a:pt x="60596" y="136135"/>
                </a:lnTo>
                <a:lnTo>
                  <a:pt x="57542" y="139060"/>
                </a:lnTo>
                <a:lnTo>
                  <a:pt x="54554" y="141011"/>
                </a:lnTo>
                <a:lnTo>
                  <a:pt x="51609" y="142311"/>
                </a:lnTo>
                <a:lnTo>
                  <a:pt x="42908" y="144899"/>
                </a:lnTo>
                <a:lnTo>
                  <a:pt x="84574" y="144912"/>
                </a:lnTo>
                <a:lnTo>
                  <a:pt x="89720" y="141102"/>
                </a:lnTo>
                <a:lnTo>
                  <a:pt x="95056" y="134752"/>
                </a:lnTo>
                <a:lnTo>
                  <a:pt x="100518" y="126709"/>
                </a:lnTo>
                <a:lnTo>
                  <a:pt x="106065" y="122299"/>
                </a:lnTo>
                <a:lnTo>
                  <a:pt x="111667" y="120312"/>
                </a:lnTo>
                <a:lnTo>
                  <a:pt x="117307" y="119940"/>
                </a:lnTo>
                <a:lnTo>
                  <a:pt x="122972" y="120644"/>
                </a:lnTo>
                <a:lnTo>
                  <a:pt x="128654" y="122066"/>
                </a:lnTo>
                <a:lnTo>
                  <a:pt x="134347" y="123966"/>
                </a:lnTo>
                <a:lnTo>
                  <a:pt x="139094" y="125233"/>
                </a:lnTo>
                <a:lnTo>
                  <a:pt x="143212" y="126078"/>
                </a:lnTo>
                <a:lnTo>
                  <a:pt x="146910" y="126641"/>
                </a:lnTo>
                <a:lnTo>
                  <a:pt x="150327" y="127969"/>
                </a:lnTo>
                <a:lnTo>
                  <a:pt x="153558" y="129806"/>
                </a:lnTo>
                <a:lnTo>
                  <a:pt x="156665" y="131984"/>
                </a:lnTo>
                <a:lnTo>
                  <a:pt x="160641" y="134388"/>
                </a:lnTo>
                <a:lnTo>
                  <a:pt x="165197" y="136944"/>
                </a:lnTo>
                <a:lnTo>
                  <a:pt x="170138" y="139600"/>
                </a:lnTo>
                <a:lnTo>
                  <a:pt x="173433" y="142323"/>
                </a:lnTo>
                <a:lnTo>
                  <a:pt x="175630" y="145091"/>
                </a:lnTo>
                <a:lnTo>
                  <a:pt x="181261" y="156078"/>
                </a:lnTo>
                <a:lnTo>
                  <a:pt x="183706" y="160928"/>
                </a:lnTo>
                <a:lnTo>
                  <a:pt x="184383" y="165115"/>
                </a:lnTo>
                <a:lnTo>
                  <a:pt x="183882" y="168858"/>
                </a:lnTo>
                <a:lnTo>
                  <a:pt x="182595" y="172306"/>
                </a:lnTo>
                <a:lnTo>
                  <a:pt x="181166" y="181217"/>
                </a:lnTo>
                <a:lnTo>
                  <a:pt x="180785" y="186261"/>
                </a:lnTo>
                <a:lnTo>
                  <a:pt x="179578" y="190576"/>
                </a:lnTo>
                <a:lnTo>
                  <a:pt x="175697" y="197909"/>
                </a:lnTo>
                <a:lnTo>
                  <a:pt x="172377" y="202151"/>
                </a:lnTo>
                <a:lnTo>
                  <a:pt x="168258" y="206884"/>
                </a:lnTo>
                <a:lnTo>
                  <a:pt x="163607" y="211944"/>
                </a:lnTo>
                <a:lnTo>
                  <a:pt x="159554" y="217223"/>
                </a:lnTo>
                <a:lnTo>
                  <a:pt x="155899" y="222646"/>
                </a:lnTo>
                <a:lnTo>
                  <a:pt x="152510" y="228168"/>
                </a:lnTo>
                <a:lnTo>
                  <a:pt x="148346" y="232801"/>
                </a:lnTo>
                <a:lnTo>
                  <a:pt x="143665" y="236842"/>
                </a:lnTo>
                <a:lnTo>
                  <a:pt x="138639" y="240489"/>
                </a:lnTo>
                <a:lnTo>
                  <a:pt x="134336" y="243873"/>
                </a:lnTo>
                <a:lnTo>
                  <a:pt x="130515" y="247081"/>
                </a:lnTo>
                <a:lnTo>
                  <a:pt x="127015" y="250172"/>
                </a:lnTo>
                <a:lnTo>
                  <a:pt x="120587" y="256147"/>
                </a:lnTo>
                <a:lnTo>
                  <a:pt x="117538" y="259073"/>
                </a:lnTo>
                <a:lnTo>
                  <a:pt x="113601" y="264835"/>
                </a:lnTo>
                <a:lnTo>
                  <a:pt x="109072" y="272486"/>
                </a:lnTo>
                <a:lnTo>
                  <a:pt x="104147" y="281396"/>
                </a:lnTo>
                <a:lnTo>
                  <a:pt x="99912" y="287336"/>
                </a:lnTo>
                <a:lnTo>
                  <a:pt x="96135" y="291297"/>
                </a:lnTo>
                <a:lnTo>
                  <a:pt x="92665" y="293937"/>
                </a:lnTo>
                <a:lnTo>
                  <a:pt x="89399" y="295697"/>
                </a:lnTo>
                <a:lnTo>
                  <a:pt x="86270" y="296870"/>
                </a:lnTo>
                <a:lnTo>
                  <a:pt x="83231" y="297653"/>
                </a:lnTo>
                <a:lnTo>
                  <a:pt x="80252" y="298174"/>
                </a:lnTo>
                <a:lnTo>
                  <a:pt x="77314" y="298522"/>
                </a:lnTo>
                <a:lnTo>
                  <a:pt x="70305" y="299080"/>
                </a:lnTo>
                <a:lnTo>
                  <a:pt x="66807" y="299156"/>
                </a:lnTo>
                <a:lnTo>
                  <a:pt x="51435" y="2992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" name="SMARTPenAnnotation262"/>
          <p:cNvSpPr/>
          <p:nvPr/>
        </p:nvSpPr>
        <p:spPr>
          <a:xfrm>
            <a:off x="4752022" y="4234815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0"/>
                </a:moveTo>
                <a:lnTo>
                  <a:pt x="99928" y="0"/>
                </a:lnTo>
                <a:lnTo>
                  <a:pt x="105671" y="952"/>
                </a:lnTo>
                <a:lnTo>
                  <a:pt x="111405" y="2539"/>
                </a:lnTo>
                <a:lnTo>
                  <a:pt x="117133" y="4550"/>
                </a:lnTo>
                <a:lnTo>
                  <a:pt x="122856" y="5891"/>
                </a:lnTo>
                <a:lnTo>
                  <a:pt x="128576" y="6785"/>
                </a:lnTo>
                <a:lnTo>
                  <a:pt x="134295" y="7381"/>
                </a:lnTo>
                <a:lnTo>
                  <a:pt x="140013" y="7778"/>
                </a:lnTo>
                <a:lnTo>
                  <a:pt x="145729" y="8043"/>
                </a:lnTo>
                <a:lnTo>
                  <a:pt x="160337" y="8415"/>
                </a:lnTo>
                <a:lnTo>
                  <a:pt x="20574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9" name="SMARTPenAnnotation263"/>
          <p:cNvSpPr/>
          <p:nvPr/>
        </p:nvSpPr>
        <p:spPr>
          <a:xfrm>
            <a:off x="4829175" y="4157662"/>
            <a:ext cx="51435" cy="197168"/>
          </a:xfrm>
          <a:custGeom>
            <a:avLst/>
            <a:gdLst/>
            <a:ahLst/>
            <a:cxnLst/>
            <a:rect l="0" t="0" r="0" b="0"/>
            <a:pathLst>
              <a:path w="51435" h="197168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0" y="11932"/>
                </a:lnTo>
                <a:lnTo>
                  <a:pt x="5891" y="14622"/>
                </a:lnTo>
                <a:lnTo>
                  <a:pt x="7380" y="20151"/>
                </a:lnTo>
                <a:lnTo>
                  <a:pt x="7778" y="23912"/>
                </a:lnTo>
                <a:lnTo>
                  <a:pt x="8042" y="28324"/>
                </a:lnTo>
                <a:lnTo>
                  <a:pt x="8219" y="33170"/>
                </a:lnTo>
                <a:lnTo>
                  <a:pt x="9289" y="37353"/>
                </a:lnTo>
                <a:lnTo>
                  <a:pt x="10955" y="41095"/>
                </a:lnTo>
                <a:lnTo>
                  <a:pt x="13018" y="44541"/>
                </a:lnTo>
                <a:lnTo>
                  <a:pt x="14394" y="48744"/>
                </a:lnTo>
                <a:lnTo>
                  <a:pt x="15311" y="53451"/>
                </a:lnTo>
                <a:lnTo>
                  <a:pt x="15922" y="58494"/>
                </a:lnTo>
                <a:lnTo>
                  <a:pt x="17282" y="63761"/>
                </a:lnTo>
                <a:lnTo>
                  <a:pt x="19141" y="69178"/>
                </a:lnTo>
                <a:lnTo>
                  <a:pt x="21333" y="74694"/>
                </a:lnTo>
                <a:lnTo>
                  <a:pt x="23747" y="80276"/>
                </a:lnTo>
                <a:lnTo>
                  <a:pt x="28969" y="91558"/>
                </a:lnTo>
                <a:lnTo>
                  <a:pt x="30743" y="97234"/>
                </a:lnTo>
                <a:lnTo>
                  <a:pt x="31925" y="102923"/>
                </a:lnTo>
                <a:lnTo>
                  <a:pt x="32713" y="108620"/>
                </a:lnTo>
                <a:lnTo>
                  <a:pt x="34191" y="114323"/>
                </a:lnTo>
                <a:lnTo>
                  <a:pt x="36129" y="120031"/>
                </a:lnTo>
                <a:lnTo>
                  <a:pt x="38373" y="125741"/>
                </a:lnTo>
                <a:lnTo>
                  <a:pt x="39870" y="131452"/>
                </a:lnTo>
                <a:lnTo>
                  <a:pt x="40867" y="137165"/>
                </a:lnTo>
                <a:lnTo>
                  <a:pt x="41532" y="142878"/>
                </a:lnTo>
                <a:lnTo>
                  <a:pt x="41976" y="147640"/>
                </a:lnTo>
                <a:lnTo>
                  <a:pt x="42271" y="151766"/>
                </a:lnTo>
                <a:lnTo>
                  <a:pt x="42468" y="155470"/>
                </a:lnTo>
                <a:lnTo>
                  <a:pt x="42687" y="164666"/>
                </a:lnTo>
                <a:lnTo>
                  <a:pt x="42852" y="191055"/>
                </a:lnTo>
                <a:lnTo>
                  <a:pt x="43807" y="193093"/>
                </a:lnTo>
                <a:lnTo>
                  <a:pt x="45398" y="194451"/>
                </a:lnTo>
                <a:lnTo>
                  <a:pt x="51434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0" name="SMARTPenAnnotation264"/>
          <p:cNvSpPr/>
          <p:nvPr/>
        </p:nvSpPr>
        <p:spPr>
          <a:xfrm>
            <a:off x="5043614" y="4080628"/>
            <a:ext cx="154027" cy="274156"/>
          </a:xfrm>
          <a:custGeom>
            <a:avLst/>
            <a:gdLst/>
            <a:ahLst/>
            <a:cxnLst/>
            <a:rect l="0" t="0" r="0" b="0"/>
            <a:pathLst>
              <a:path w="154027" h="274156">
                <a:moveTo>
                  <a:pt x="102743" y="34172"/>
                </a:moveTo>
                <a:lnTo>
                  <a:pt x="85982" y="34172"/>
                </a:lnTo>
                <a:lnTo>
                  <a:pt x="83229" y="36712"/>
                </a:lnTo>
                <a:lnTo>
                  <a:pt x="81161" y="38722"/>
                </a:lnTo>
                <a:lnTo>
                  <a:pt x="77878" y="40063"/>
                </a:lnTo>
                <a:lnTo>
                  <a:pt x="73784" y="40957"/>
                </a:lnTo>
                <a:lnTo>
                  <a:pt x="69149" y="41552"/>
                </a:lnTo>
                <a:lnTo>
                  <a:pt x="64155" y="42902"/>
                </a:lnTo>
                <a:lnTo>
                  <a:pt x="58920" y="44755"/>
                </a:lnTo>
                <a:lnTo>
                  <a:pt x="53526" y="46942"/>
                </a:lnTo>
                <a:lnTo>
                  <a:pt x="48976" y="49353"/>
                </a:lnTo>
                <a:lnTo>
                  <a:pt x="44991" y="51912"/>
                </a:lnTo>
                <a:lnTo>
                  <a:pt x="41382" y="54571"/>
                </a:lnTo>
                <a:lnTo>
                  <a:pt x="38023" y="57296"/>
                </a:lnTo>
                <a:lnTo>
                  <a:pt x="34832" y="60066"/>
                </a:lnTo>
                <a:lnTo>
                  <a:pt x="31751" y="62864"/>
                </a:lnTo>
                <a:lnTo>
                  <a:pt x="27793" y="65683"/>
                </a:lnTo>
                <a:lnTo>
                  <a:pt x="23249" y="68514"/>
                </a:lnTo>
                <a:lnTo>
                  <a:pt x="18315" y="71354"/>
                </a:lnTo>
                <a:lnTo>
                  <a:pt x="15025" y="74200"/>
                </a:lnTo>
                <a:lnTo>
                  <a:pt x="12832" y="77050"/>
                </a:lnTo>
                <a:lnTo>
                  <a:pt x="9442" y="82756"/>
                </a:lnTo>
                <a:lnTo>
                  <a:pt x="4761" y="88467"/>
                </a:lnTo>
                <a:lnTo>
                  <a:pt x="3132" y="91323"/>
                </a:lnTo>
                <a:lnTo>
                  <a:pt x="1321" y="97037"/>
                </a:lnTo>
                <a:lnTo>
                  <a:pt x="516" y="102752"/>
                </a:lnTo>
                <a:lnTo>
                  <a:pt x="0" y="109631"/>
                </a:lnTo>
                <a:lnTo>
                  <a:pt x="2470" y="113112"/>
                </a:lnTo>
                <a:lnTo>
                  <a:pt x="6742" y="117833"/>
                </a:lnTo>
                <a:lnTo>
                  <a:pt x="14502" y="125847"/>
                </a:lnTo>
                <a:lnTo>
                  <a:pt x="20028" y="131431"/>
                </a:lnTo>
                <a:lnTo>
                  <a:pt x="23787" y="134254"/>
                </a:lnTo>
                <a:lnTo>
                  <a:pt x="28198" y="137088"/>
                </a:lnTo>
                <a:lnTo>
                  <a:pt x="33044" y="139930"/>
                </a:lnTo>
                <a:lnTo>
                  <a:pt x="37227" y="142777"/>
                </a:lnTo>
                <a:lnTo>
                  <a:pt x="40968" y="145628"/>
                </a:lnTo>
                <a:lnTo>
                  <a:pt x="44415" y="148481"/>
                </a:lnTo>
                <a:lnTo>
                  <a:pt x="48618" y="150383"/>
                </a:lnTo>
                <a:lnTo>
                  <a:pt x="53324" y="151651"/>
                </a:lnTo>
                <a:lnTo>
                  <a:pt x="58367" y="152496"/>
                </a:lnTo>
                <a:lnTo>
                  <a:pt x="63634" y="154012"/>
                </a:lnTo>
                <a:lnTo>
                  <a:pt x="69051" y="155975"/>
                </a:lnTo>
                <a:lnTo>
                  <a:pt x="74567" y="158236"/>
                </a:lnTo>
                <a:lnTo>
                  <a:pt x="80149" y="160696"/>
                </a:lnTo>
                <a:lnTo>
                  <a:pt x="91431" y="165970"/>
                </a:lnTo>
                <a:lnTo>
                  <a:pt x="96154" y="168710"/>
                </a:lnTo>
                <a:lnTo>
                  <a:pt x="100256" y="171489"/>
                </a:lnTo>
                <a:lnTo>
                  <a:pt x="103942" y="174294"/>
                </a:lnTo>
                <a:lnTo>
                  <a:pt x="108305" y="177117"/>
                </a:lnTo>
                <a:lnTo>
                  <a:pt x="113118" y="179951"/>
                </a:lnTo>
                <a:lnTo>
                  <a:pt x="118232" y="182793"/>
                </a:lnTo>
                <a:lnTo>
                  <a:pt x="122595" y="185640"/>
                </a:lnTo>
                <a:lnTo>
                  <a:pt x="126455" y="188490"/>
                </a:lnTo>
                <a:lnTo>
                  <a:pt x="129981" y="191343"/>
                </a:lnTo>
                <a:lnTo>
                  <a:pt x="133284" y="194198"/>
                </a:lnTo>
                <a:lnTo>
                  <a:pt x="136439" y="197053"/>
                </a:lnTo>
                <a:lnTo>
                  <a:pt x="139494" y="199909"/>
                </a:lnTo>
                <a:lnTo>
                  <a:pt x="142484" y="203719"/>
                </a:lnTo>
                <a:lnTo>
                  <a:pt x="145430" y="208163"/>
                </a:lnTo>
                <a:lnTo>
                  <a:pt x="148346" y="213031"/>
                </a:lnTo>
                <a:lnTo>
                  <a:pt x="151586" y="220979"/>
                </a:lnTo>
                <a:lnTo>
                  <a:pt x="153026" y="227688"/>
                </a:lnTo>
                <a:lnTo>
                  <a:pt x="153666" y="233844"/>
                </a:lnTo>
                <a:lnTo>
                  <a:pt x="153950" y="242295"/>
                </a:lnTo>
                <a:lnTo>
                  <a:pt x="154026" y="247215"/>
                </a:lnTo>
                <a:lnTo>
                  <a:pt x="153124" y="251448"/>
                </a:lnTo>
                <a:lnTo>
                  <a:pt x="149582" y="258692"/>
                </a:lnTo>
                <a:lnTo>
                  <a:pt x="144833" y="265086"/>
                </a:lnTo>
                <a:lnTo>
                  <a:pt x="142233" y="268124"/>
                </a:lnTo>
                <a:lnTo>
                  <a:pt x="139547" y="270150"/>
                </a:lnTo>
                <a:lnTo>
                  <a:pt x="136804" y="271501"/>
                </a:lnTo>
                <a:lnTo>
                  <a:pt x="134023" y="272401"/>
                </a:lnTo>
                <a:lnTo>
                  <a:pt x="131216" y="273001"/>
                </a:lnTo>
                <a:lnTo>
                  <a:pt x="128393" y="273401"/>
                </a:lnTo>
                <a:lnTo>
                  <a:pt x="125558" y="273668"/>
                </a:lnTo>
                <a:lnTo>
                  <a:pt x="122716" y="273846"/>
                </a:lnTo>
                <a:lnTo>
                  <a:pt x="117017" y="274044"/>
                </a:lnTo>
                <a:lnTo>
                  <a:pt x="103903" y="274155"/>
                </a:lnTo>
                <a:lnTo>
                  <a:pt x="99707" y="273218"/>
                </a:lnTo>
                <a:lnTo>
                  <a:pt x="95956" y="271641"/>
                </a:lnTo>
                <a:lnTo>
                  <a:pt x="92503" y="269637"/>
                </a:lnTo>
                <a:lnTo>
                  <a:pt x="89249" y="268301"/>
                </a:lnTo>
                <a:lnTo>
                  <a:pt x="86127" y="267410"/>
                </a:lnTo>
                <a:lnTo>
                  <a:pt x="83094" y="266817"/>
                </a:lnTo>
                <a:lnTo>
                  <a:pt x="80118" y="265468"/>
                </a:lnTo>
                <a:lnTo>
                  <a:pt x="77183" y="263617"/>
                </a:lnTo>
                <a:lnTo>
                  <a:pt x="74272" y="261430"/>
                </a:lnTo>
                <a:lnTo>
                  <a:pt x="72333" y="259020"/>
                </a:lnTo>
                <a:lnTo>
                  <a:pt x="71039" y="256461"/>
                </a:lnTo>
                <a:lnTo>
                  <a:pt x="70177" y="253802"/>
                </a:lnTo>
                <a:lnTo>
                  <a:pt x="66679" y="248308"/>
                </a:lnTo>
                <a:lnTo>
                  <a:pt x="64413" y="245509"/>
                </a:lnTo>
                <a:lnTo>
                  <a:pt x="62902" y="241738"/>
                </a:lnTo>
                <a:lnTo>
                  <a:pt x="61895" y="237319"/>
                </a:lnTo>
                <a:lnTo>
                  <a:pt x="61224" y="232468"/>
                </a:lnTo>
                <a:lnTo>
                  <a:pt x="60477" y="224539"/>
                </a:lnTo>
                <a:lnTo>
                  <a:pt x="60146" y="216887"/>
                </a:lnTo>
                <a:lnTo>
                  <a:pt x="59998" y="207136"/>
                </a:lnTo>
                <a:lnTo>
                  <a:pt x="60912" y="201869"/>
                </a:lnTo>
                <a:lnTo>
                  <a:pt x="62473" y="196452"/>
                </a:lnTo>
                <a:lnTo>
                  <a:pt x="66748" y="184401"/>
                </a:lnTo>
                <a:lnTo>
                  <a:pt x="71822" y="169521"/>
                </a:lnTo>
                <a:lnTo>
                  <a:pt x="74509" y="162504"/>
                </a:lnTo>
                <a:lnTo>
                  <a:pt x="77253" y="155922"/>
                </a:lnTo>
                <a:lnTo>
                  <a:pt x="80035" y="149628"/>
                </a:lnTo>
                <a:lnTo>
                  <a:pt x="82842" y="142575"/>
                </a:lnTo>
                <a:lnTo>
                  <a:pt x="88500" y="127119"/>
                </a:lnTo>
                <a:lnTo>
                  <a:pt x="91343" y="119949"/>
                </a:lnTo>
                <a:lnTo>
                  <a:pt x="94190" y="113264"/>
                </a:lnTo>
                <a:lnTo>
                  <a:pt x="99894" y="100756"/>
                </a:lnTo>
                <a:lnTo>
                  <a:pt x="111318" y="77205"/>
                </a:lnTo>
                <a:lnTo>
                  <a:pt x="131318" y="37039"/>
                </a:lnTo>
                <a:lnTo>
                  <a:pt x="134176" y="32273"/>
                </a:lnTo>
                <a:lnTo>
                  <a:pt x="137033" y="28144"/>
                </a:lnTo>
                <a:lnTo>
                  <a:pt x="139890" y="24438"/>
                </a:lnTo>
                <a:lnTo>
                  <a:pt x="143066" y="17781"/>
                </a:lnTo>
                <a:lnTo>
                  <a:pt x="145104" y="10296"/>
                </a:lnTo>
                <a:lnTo>
                  <a:pt x="144318" y="8730"/>
                </a:lnTo>
                <a:lnTo>
                  <a:pt x="139615" y="2927"/>
                </a:lnTo>
                <a:lnTo>
                  <a:pt x="138180" y="1235"/>
                </a:lnTo>
                <a:lnTo>
                  <a:pt x="136846" y="784"/>
                </a:lnTo>
                <a:lnTo>
                  <a:pt x="132822" y="282"/>
                </a:lnTo>
                <a:lnTo>
                  <a:pt x="129753" y="0"/>
                </a:lnTo>
                <a:lnTo>
                  <a:pt x="129322" y="913"/>
                </a:lnTo>
                <a:lnTo>
                  <a:pt x="128461" y="84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1" name="SMARTPenAnnotation265"/>
          <p:cNvSpPr/>
          <p:nvPr/>
        </p:nvSpPr>
        <p:spPr>
          <a:xfrm>
            <a:off x="5274945" y="4063365"/>
            <a:ext cx="152215" cy="300038"/>
          </a:xfrm>
          <a:custGeom>
            <a:avLst/>
            <a:gdLst/>
            <a:ahLst/>
            <a:cxnLst/>
            <a:rect l="0" t="0" r="0" b="0"/>
            <a:pathLst>
              <a:path w="152215" h="300038">
                <a:moveTo>
                  <a:pt x="0" y="0"/>
                </a:moveTo>
                <a:lnTo>
                  <a:pt x="25789" y="0"/>
                </a:lnTo>
                <a:lnTo>
                  <a:pt x="30528" y="952"/>
                </a:lnTo>
                <a:lnTo>
                  <a:pt x="35591" y="2539"/>
                </a:lnTo>
                <a:lnTo>
                  <a:pt x="40872" y="4550"/>
                </a:lnTo>
                <a:lnTo>
                  <a:pt x="46298" y="5891"/>
                </a:lnTo>
                <a:lnTo>
                  <a:pt x="51820" y="6785"/>
                </a:lnTo>
                <a:lnTo>
                  <a:pt x="57407" y="7381"/>
                </a:lnTo>
                <a:lnTo>
                  <a:pt x="63036" y="9683"/>
                </a:lnTo>
                <a:lnTo>
                  <a:pt x="68694" y="13122"/>
                </a:lnTo>
                <a:lnTo>
                  <a:pt x="74371" y="17321"/>
                </a:lnTo>
                <a:lnTo>
                  <a:pt x="80061" y="21072"/>
                </a:lnTo>
                <a:lnTo>
                  <a:pt x="85759" y="24525"/>
                </a:lnTo>
                <a:lnTo>
                  <a:pt x="91462" y="27780"/>
                </a:lnTo>
                <a:lnTo>
                  <a:pt x="102879" y="33937"/>
                </a:lnTo>
                <a:lnTo>
                  <a:pt x="108591" y="36912"/>
                </a:lnTo>
                <a:lnTo>
                  <a:pt x="113352" y="40800"/>
                </a:lnTo>
                <a:lnTo>
                  <a:pt x="117477" y="45297"/>
                </a:lnTo>
                <a:lnTo>
                  <a:pt x="121181" y="50201"/>
                </a:lnTo>
                <a:lnTo>
                  <a:pt x="125554" y="55375"/>
                </a:lnTo>
                <a:lnTo>
                  <a:pt x="130375" y="60729"/>
                </a:lnTo>
                <a:lnTo>
                  <a:pt x="135494" y="66203"/>
                </a:lnTo>
                <a:lnTo>
                  <a:pt x="139859" y="72710"/>
                </a:lnTo>
                <a:lnTo>
                  <a:pt x="143722" y="79906"/>
                </a:lnTo>
                <a:lnTo>
                  <a:pt x="147250" y="87561"/>
                </a:lnTo>
                <a:lnTo>
                  <a:pt x="149601" y="94569"/>
                </a:lnTo>
                <a:lnTo>
                  <a:pt x="151169" y="101145"/>
                </a:lnTo>
                <a:lnTo>
                  <a:pt x="152214" y="107435"/>
                </a:lnTo>
                <a:lnTo>
                  <a:pt x="151959" y="114486"/>
                </a:lnTo>
                <a:lnTo>
                  <a:pt x="150835" y="122044"/>
                </a:lnTo>
                <a:lnTo>
                  <a:pt x="149135" y="129940"/>
                </a:lnTo>
                <a:lnTo>
                  <a:pt x="148000" y="138061"/>
                </a:lnTo>
                <a:lnTo>
                  <a:pt x="147244" y="146333"/>
                </a:lnTo>
                <a:lnTo>
                  <a:pt x="146740" y="154706"/>
                </a:lnTo>
                <a:lnTo>
                  <a:pt x="145452" y="163144"/>
                </a:lnTo>
                <a:lnTo>
                  <a:pt x="143640" y="171628"/>
                </a:lnTo>
                <a:lnTo>
                  <a:pt x="141480" y="180141"/>
                </a:lnTo>
                <a:lnTo>
                  <a:pt x="138135" y="188674"/>
                </a:lnTo>
                <a:lnTo>
                  <a:pt x="134000" y="197220"/>
                </a:lnTo>
                <a:lnTo>
                  <a:pt x="129338" y="205775"/>
                </a:lnTo>
                <a:lnTo>
                  <a:pt x="124325" y="213383"/>
                </a:lnTo>
                <a:lnTo>
                  <a:pt x="119078" y="220360"/>
                </a:lnTo>
                <a:lnTo>
                  <a:pt x="113676" y="226917"/>
                </a:lnTo>
                <a:lnTo>
                  <a:pt x="109121" y="234145"/>
                </a:lnTo>
                <a:lnTo>
                  <a:pt x="105132" y="241822"/>
                </a:lnTo>
                <a:lnTo>
                  <a:pt x="101521" y="249797"/>
                </a:lnTo>
                <a:lnTo>
                  <a:pt x="97208" y="257018"/>
                </a:lnTo>
                <a:lnTo>
                  <a:pt x="92428" y="263738"/>
                </a:lnTo>
                <a:lnTo>
                  <a:pt x="87335" y="270123"/>
                </a:lnTo>
                <a:lnTo>
                  <a:pt x="82989" y="275332"/>
                </a:lnTo>
                <a:lnTo>
                  <a:pt x="79138" y="279757"/>
                </a:lnTo>
                <a:lnTo>
                  <a:pt x="75619" y="283659"/>
                </a:lnTo>
                <a:lnTo>
                  <a:pt x="72320" y="286261"/>
                </a:lnTo>
                <a:lnTo>
                  <a:pt x="69168" y="287996"/>
                </a:lnTo>
                <a:lnTo>
                  <a:pt x="66114" y="289152"/>
                </a:lnTo>
                <a:lnTo>
                  <a:pt x="64079" y="290875"/>
                </a:lnTo>
                <a:lnTo>
                  <a:pt x="62721" y="292977"/>
                </a:lnTo>
                <a:lnTo>
                  <a:pt x="61816" y="295330"/>
                </a:lnTo>
                <a:lnTo>
                  <a:pt x="60261" y="296899"/>
                </a:lnTo>
                <a:lnTo>
                  <a:pt x="58272" y="297945"/>
                </a:lnTo>
                <a:lnTo>
                  <a:pt x="51470" y="300026"/>
                </a:lnTo>
                <a:lnTo>
                  <a:pt x="51434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SMARTPenAnnotation266"/>
          <p:cNvSpPr/>
          <p:nvPr/>
        </p:nvSpPr>
        <p:spPr>
          <a:xfrm>
            <a:off x="5549274" y="4089082"/>
            <a:ext cx="214304" cy="111444"/>
          </a:xfrm>
          <a:custGeom>
            <a:avLst/>
            <a:gdLst/>
            <a:ahLst/>
            <a:cxnLst/>
            <a:rect l="0" t="0" r="0" b="0"/>
            <a:pathLst>
              <a:path w="214304" h="111444">
                <a:moveTo>
                  <a:pt x="17135" y="0"/>
                </a:moveTo>
                <a:lnTo>
                  <a:pt x="8594" y="0"/>
                </a:lnTo>
                <a:lnTo>
                  <a:pt x="13123" y="4551"/>
                </a:lnTo>
                <a:lnTo>
                  <a:pt x="14461" y="6844"/>
                </a:lnTo>
                <a:lnTo>
                  <a:pt x="15353" y="9325"/>
                </a:lnTo>
                <a:lnTo>
                  <a:pt x="15947" y="11932"/>
                </a:lnTo>
                <a:lnTo>
                  <a:pt x="15390" y="14622"/>
                </a:lnTo>
                <a:lnTo>
                  <a:pt x="14067" y="17368"/>
                </a:lnTo>
                <a:lnTo>
                  <a:pt x="12233" y="20151"/>
                </a:lnTo>
                <a:lnTo>
                  <a:pt x="11010" y="23912"/>
                </a:lnTo>
                <a:lnTo>
                  <a:pt x="10194" y="28324"/>
                </a:lnTo>
                <a:lnTo>
                  <a:pt x="9650" y="33170"/>
                </a:lnTo>
                <a:lnTo>
                  <a:pt x="9288" y="37353"/>
                </a:lnTo>
                <a:lnTo>
                  <a:pt x="9046" y="41095"/>
                </a:lnTo>
                <a:lnTo>
                  <a:pt x="8778" y="47792"/>
                </a:lnTo>
                <a:lnTo>
                  <a:pt x="8627" y="56918"/>
                </a:lnTo>
                <a:lnTo>
                  <a:pt x="8591" y="62762"/>
                </a:lnTo>
                <a:lnTo>
                  <a:pt x="7630" y="65654"/>
                </a:lnTo>
                <a:lnTo>
                  <a:pt x="6036" y="68534"/>
                </a:lnTo>
                <a:lnTo>
                  <a:pt x="4021" y="71407"/>
                </a:lnTo>
                <a:lnTo>
                  <a:pt x="2677" y="74275"/>
                </a:lnTo>
                <a:lnTo>
                  <a:pt x="1782" y="77139"/>
                </a:lnTo>
                <a:lnTo>
                  <a:pt x="1184" y="80001"/>
                </a:lnTo>
                <a:lnTo>
                  <a:pt x="786" y="82862"/>
                </a:lnTo>
                <a:lnTo>
                  <a:pt x="521" y="85721"/>
                </a:lnTo>
                <a:lnTo>
                  <a:pt x="0" y="94149"/>
                </a:lnTo>
                <a:lnTo>
                  <a:pt x="5884" y="94268"/>
                </a:lnTo>
                <a:lnTo>
                  <a:pt x="12761" y="94294"/>
                </a:lnTo>
                <a:lnTo>
                  <a:pt x="15172" y="93343"/>
                </a:lnTo>
                <a:lnTo>
                  <a:pt x="17731" y="91756"/>
                </a:lnTo>
                <a:lnTo>
                  <a:pt x="20391" y="89745"/>
                </a:lnTo>
                <a:lnTo>
                  <a:pt x="25885" y="87512"/>
                </a:lnTo>
                <a:lnTo>
                  <a:pt x="32454" y="85567"/>
                </a:lnTo>
                <a:lnTo>
                  <a:pt x="36873" y="83715"/>
                </a:lnTo>
                <a:lnTo>
                  <a:pt x="41724" y="81527"/>
                </a:lnTo>
                <a:lnTo>
                  <a:pt x="45910" y="80069"/>
                </a:lnTo>
                <a:lnTo>
                  <a:pt x="49654" y="79097"/>
                </a:lnTo>
                <a:lnTo>
                  <a:pt x="53102" y="78449"/>
                </a:lnTo>
                <a:lnTo>
                  <a:pt x="57305" y="78017"/>
                </a:lnTo>
                <a:lnTo>
                  <a:pt x="62013" y="77729"/>
                </a:lnTo>
                <a:lnTo>
                  <a:pt x="67056" y="77537"/>
                </a:lnTo>
                <a:lnTo>
                  <a:pt x="72323" y="76456"/>
                </a:lnTo>
                <a:lnTo>
                  <a:pt x="77740" y="74783"/>
                </a:lnTo>
                <a:lnTo>
                  <a:pt x="83257" y="72716"/>
                </a:lnTo>
                <a:lnTo>
                  <a:pt x="88839" y="71337"/>
                </a:lnTo>
                <a:lnTo>
                  <a:pt x="94465" y="70418"/>
                </a:lnTo>
                <a:lnTo>
                  <a:pt x="100121" y="69806"/>
                </a:lnTo>
                <a:lnTo>
                  <a:pt x="105797" y="70350"/>
                </a:lnTo>
                <a:lnTo>
                  <a:pt x="111486" y="71665"/>
                </a:lnTo>
                <a:lnTo>
                  <a:pt x="117183" y="73494"/>
                </a:lnTo>
                <a:lnTo>
                  <a:pt x="122886" y="74714"/>
                </a:lnTo>
                <a:lnTo>
                  <a:pt x="128594" y="75526"/>
                </a:lnTo>
                <a:lnTo>
                  <a:pt x="134304" y="76069"/>
                </a:lnTo>
                <a:lnTo>
                  <a:pt x="139062" y="76430"/>
                </a:lnTo>
                <a:lnTo>
                  <a:pt x="143188" y="76671"/>
                </a:lnTo>
                <a:lnTo>
                  <a:pt x="146890" y="76831"/>
                </a:lnTo>
                <a:lnTo>
                  <a:pt x="151264" y="77891"/>
                </a:lnTo>
                <a:lnTo>
                  <a:pt x="156084" y="79550"/>
                </a:lnTo>
                <a:lnTo>
                  <a:pt x="161203" y="81608"/>
                </a:lnTo>
                <a:lnTo>
                  <a:pt x="165568" y="82981"/>
                </a:lnTo>
                <a:lnTo>
                  <a:pt x="169431" y="83895"/>
                </a:lnTo>
                <a:lnTo>
                  <a:pt x="172958" y="84505"/>
                </a:lnTo>
                <a:lnTo>
                  <a:pt x="177215" y="85865"/>
                </a:lnTo>
                <a:lnTo>
                  <a:pt x="181957" y="87723"/>
                </a:lnTo>
                <a:lnTo>
                  <a:pt x="187024" y="89914"/>
                </a:lnTo>
                <a:lnTo>
                  <a:pt x="191355" y="92328"/>
                </a:lnTo>
                <a:lnTo>
                  <a:pt x="195194" y="94890"/>
                </a:lnTo>
                <a:lnTo>
                  <a:pt x="205114" y="102403"/>
                </a:lnTo>
                <a:lnTo>
                  <a:pt x="207997" y="105203"/>
                </a:lnTo>
                <a:lnTo>
                  <a:pt x="214303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3" name="SMARTPenAnnotation267"/>
          <p:cNvSpPr/>
          <p:nvPr/>
        </p:nvSpPr>
        <p:spPr>
          <a:xfrm>
            <a:off x="5694997" y="4080510"/>
            <a:ext cx="17146" cy="300038"/>
          </a:xfrm>
          <a:custGeom>
            <a:avLst/>
            <a:gdLst/>
            <a:ahLst/>
            <a:cxnLst/>
            <a:rect l="0" t="0" r="0" b="0"/>
            <a:pathLst>
              <a:path w="17146" h="300038">
                <a:moveTo>
                  <a:pt x="17145" y="0"/>
                </a:moveTo>
                <a:lnTo>
                  <a:pt x="8926" y="0"/>
                </a:lnTo>
                <a:lnTo>
                  <a:pt x="8619" y="9325"/>
                </a:lnTo>
                <a:lnTo>
                  <a:pt x="8582" y="20150"/>
                </a:lnTo>
                <a:lnTo>
                  <a:pt x="9531" y="22959"/>
                </a:lnTo>
                <a:lnTo>
                  <a:pt x="11117" y="25783"/>
                </a:lnTo>
                <a:lnTo>
                  <a:pt x="13126" y="28619"/>
                </a:lnTo>
                <a:lnTo>
                  <a:pt x="14466" y="33366"/>
                </a:lnTo>
                <a:lnTo>
                  <a:pt x="15359" y="39389"/>
                </a:lnTo>
                <a:lnTo>
                  <a:pt x="15955" y="46262"/>
                </a:lnTo>
                <a:lnTo>
                  <a:pt x="15399" y="52749"/>
                </a:lnTo>
                <a:lnTo>
                  <a:pt x="14076" y="58978"/>
                </a:lnTo>
                <a:lnTo>
                  <a:pt x="12241" y="65036"/>
                </a:lnTo>
                <a:lnTo>
                  <a:pt x="11019" y="71933"/>
                </a:lnTo>
                <a:lnTo>
                  <a:pt x="10203" y="79387"/>
                </a:lnTo>
                <a:lnTo>
                  <a:pt x="9660" y="87215"/>
                </a:lnTo>
                <a:lnTo>
                  <a:pt x="9297" y="95290"/>
                </a:lnTo>
                <a:lnTo>
                  <a:pt x="8895" y="111884"/>
                </a:lnTo>
                <a:lnTo>
                  <a:pt x="8575" y="214315"/>
                </a:lnTo>
                <a:lnTo>
                  <a:pt x="7622" y="222887"/>
                </a:lnTo>
                <a:lnTo>
                  <a:pt x="6034" y="231458"/>
                </a:lnTo>
                <a:lnTo>
                  <a:pt x="4022" y="240030"/>
                </a:lnTo>
                <a:lnTo>
                  <a:pt x="2681" y="247651"/>
                </a:lnTo>
                <a:lnTo>
                  <a:pt x="1788" y="254635"/>
                </a:lnTo>
                <a:lnTo>
                  <a:pt x="1192" y="261197"/>
                </a:lnTo>
                <a:lnTo>
                  <a:pt x="795" y="266523"/>
                </a:lnTo>
                <a:lnTo>
                  <a:pt x="353" y="274982"/>
                </a:lnTo>
                <a:lnTo>
                  <a:pt x="157" y="281917"/>
                </a:lnTo>
                <a:lnTo>
                  <a:pt x="0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SMARTPenAnnotation268"/>
          <p:cNvSpPr/>
          <p:nvPr/>
        </p:nvSpPr>
        <p:spPr>
          <a:xfrm>
            <a:off x="4357687" y="4491990"/>
            <a:ext cx="1483043" cy="51436"/>
          </a:xfrm>
          <a:custGeom>
            <a:avLst/>
            <a:gdLst/>
            <a:ahLst/>
            <a:cxnLst/>
            <a:rect l="0" t="0" r="0" b="0"/>
            <a:pathLst>
              <a:path w="1483043" h="51436">
                <a:moveTo>
                  <a:pt x="0" y="42862"/>
                </a:moveTo>
                <a:lnTo>
                  <a:pt x="162920" y="42862"/>
                </a:lnTo>
                <a:lnTo>
                  <a:pt x="172431" y="39052"/>
                </a:lnTo>
                <a:lnTo>
                  <a:pt x="182581" y="32702"/>
                </a:lnTo>
                <a:lnTo>
                  <a:pt x="193158" y="24659"/>
                </a:lnTo>
                <a:lnTo>
                  <a:pt x="203067" y="19297"/>
                </a:lnTo>
                <a:lnTo>
                  <a:pt x="212531" y="15722"/>
                </a:lnTo>
                <a:lnTo>
                  <a:pt x="221697" y="13339"/>
                </a:lnTo>
                <a:lnTo>
                  <a:pt x="231618" y="11750"/>
                </a:lnTo>
                <a:lnTo>
                  <a:pt x="242042" y="10690"/>
                </a:lnTo>
                <a:lnTo>
                  <a:pt x="274917" y="9200"/>
                </a:lnTo>
                <a:lnTo>
                  <a:pt x="324708" y="8696"/>
                </a:lnTo>
                <a:lnTo>
                  <a:pt x="578892" y="8572"/>
                </a:lnTo>
                <a:lnTo>
                  <a:pt x="594525" y="7620"/>
                </a:lnTo>
                <a:lnTo>
                  <a:pt x="610662" y="6032"/>
                </a:lnTo>
                <a:lnTo>
                  <a:pt x="627136" y="4022"/>
                </a:lnTo>
                <a:lnTo>
                  <a:pt x="643833" y="2680"/>
                </a:lnTo>
                <a:lnTo>
                  <a:pt x="677626" y="1191"/>
                </a:lnTo>
                <a:lnTo>
                  <a:pt x="724230" y="353"/>
                </a:lnTo>
                <a:lnTo>
                  <a:pt x="1036084" y="0"/>
                </a:lnTo>
                <a:lnTo>
                  <a:pt x="1053625" y="952"/>
                </a:lnTo>
                <a:lnTo>
                  <a:pt x="1071034" y="2540"/>
                </a:lnTo>
                <a:lnTo>
                  <a:pt x="1088355" y="4551"/>
                </a:lnTo>
                <a:lnTo>
                  <a:pt x="1105617" y="5891"/>
                </a:lnTo>
                <a:lnTo>
                  <a:pt x="1140039" y="7381"/>
                </a:lnTo>
                <a:lnTo>
                  <a:pt x="1186996" y="8219"/>
                </a:lnTo>
                <a:lnTo>
                  <a:pt x="1201858" y="9289"/>
                </a:lnTo>
                <a:lnTo>
                  <a:pt x="1216529" y="10955"/>
                </a:lnTo>
                <a:lnTo>
                  <a:pt x="1231071" y="13019"/>
                </a:lnTo>
                <a:lnTo>
                  <a:pt x="1245529" y="14394"/>
                </a:lnTo>
                <a:lnTo>
                  <a:pt x="1274294" y="15922"/>
                </a:lnTo>
                <a:lnTo>
                  <a:pt x="1288632" y="17282"/>
                </a:lnTo>
                <a:lnTo>
                  <a:pt x="1302953" y="19141"/>
                </a:lnTo>
                <a:lnTo>
                  <a:pt x="1317263" y="21333"/>
                </a:lnTo>
                <a:lnTo>
                  <a:pt x="1329660" y="22794"/>
                </a:lnTo>
                <a:lnTo>
                  <a:pt x="1340783" y="23769"/>
                </a:lnTo>
                <a:lnTo>
                  <a:pt x="1351055" y="24418"/>
                </a:lnTo>
                <a:lnTo>
                  <a:pt x="1361714" y="25804"/>
                </a:lnTo>
                <a:lnTo>
                  <a:pt x="1372629" y="27680"/>
                </a:lnTo>
                <a:lnTo>
                  <a:pt x="1383716" y="29883"/>
                </a:lnTo>
                <a:lnTo>
                  <a:pt x="1393965" y="32305"/>
                </a:lnTo>
                <a:lnTo>
                  <a:pt x="1403655" y="34872"/>
                </a:lnTo>
                <a:lnTo>
                  <a:pt x="1412972" y="37535"/>
                </a:lnTo>
                <a:lnTo>
                  <a:pt x="1421089" y="39310"/>
                </a:lnTo>
                <a:lnTo>
                  <a:pt x="1428405" y="40494"/>
                </a:lnTo>
                <a:lnTo>
                  <a:pt x="1441614" y="41810"/>
                </a:lnTo>
                <a:lnTo>
                  <a:pt x="1453835" y="42394"/>
                </a:lnTo>
                <a:lnTo>
                  <a:pt x="1458808" y="43503"/>
                </a:lnTo>
                <a:lnTo>
                  <a:pt x="1463076" y="45194"/>
                </a:lnTo>
                <a:lnTo>
                  <a:pt x="1466874" y="47274"/>
                </a:lnTo>
                <a:lnTo>
                  <a:pt x="1470358" y="48661"/>
                </a:lnTo>
                <a:lnTo>
                  <a:pt x="1473634" y="49585"/>
                </a:lnTo>
                <a:lnTo>
                  <a:pt x="1483042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5" name="SMARTPenAnnotation269"/>
          <p:cNvSpPr/>
          <p:nvPr/>
        </p:nvSpPr>
        <p:spPr>
          <a:xfrm>
            <a:off x="4676092" y="4603476"/>
            <a:ext cx="358824" cy="188552"/>
          </a:xfrm>
          <a:custGeom>
            <a:avLst/>
            <a:gdLst/>
            <a:ahLst/>
            <a:cxnLst/>
            <a:rect l="0" t="0" r="0" b="0"/>
            <a:pathLst>
              <a:path w="358824" h="188552">
                <a:moveTo>
                  <a:pt x="15923" y="59964"/>
                </a:moveTo>
                <a:lnTo>
                  <a:pt x="2904" y="59964"/>
                </a:lnTo>
                <a:lnTo>
                  <a:pt x="1529" y="59011"/>
                </a:lnTo>
                <a:lnTo>
                  <a:pt x="611" y="57424"/>
                </a:lnTo>
                <a:lnTo>
                  <a:pt x="0" y="55413"/>
                </a:lnTo>
                <a:lnTo>
                  <a:pt x="545" y="54072"/>
                </a:lnTo>
                <a:lnTo>
                  <a:pt x="1861" y="53178"/>
                </a:lnTo>
                <a:lnTo>
                  <a:pt x="5863" y="52185"/>
                </a:lnTo>
                <a:lnTo>
                  <a:pt x="10817" y="51744"/>
                </a:lnTo>
                <a:lnTo>
                  <a:pt x="12519" y="50674"/>
                </a:lnTo>
                <a:lnTo>
                  <a:pt x="13653" y="49009"/>
                </a:lnTo>
                <a:lnTo>
                  <a:pt x="14410" y="46945"/>
                </a:lnTo>
                <a:lnTo>
                  <a:pt x="17790" y="42113"/>
                </a:lnTo>
                <a:lnTo>
                  <a:pt x="20025" y="39490"/>
                </a:lnTo>
                <a:lnTo>
                  <a:pt x="23420" y="37742"/>
                </a:lnTo>
                <a:lnTo>
                  <a:pt x="32272" y="35800"/>
                </a:lnTo>
                <a:lnTo>
                  <a:pt x="40017" y="32397"/>
                </a:lnTo>
                <a:lnTo>
                  <a:pt x="47586" y="27709"/>
                </a:lnTo>
                <a:lnTo>
                  <a:pt x="57300" y="22451"/>
                </a:lnTo>
                <a:lnTo>
                  <a:pt x="84684" y="8480"/>
                </a:lnTo>
                <a:lnTo>
                  <a:pt x="90338" y="5639"/>
                </a:lnTo>
                <a:lnTo>
                  <a:pt x="96013" y="3745"/>
                </a:lnTo>
                <a:lnTo>
                  <a:pt x="101702" y="2482"/>
                </a:lnTo>
                <a:lnTo>
                  <a:pt x="107398" y="1640"/>
                </a:lnTo>
                <a:lnTo>
                  <a:pt x="113101" y="1079"/>
                </a:lnTo>
                <a:lnTo>
                  <a:pt x="118808" y="705"/>
                </a:lnTo>
                <a:lnTo>
                  <a:pt x="124518" y="455"/>
                </a:lnTo>
                <a:lnTo>
                  <a:pt x="135942" y="178"/>
                </a:lnTo>
                <a:lnTo>
                  <a:pt x="158799" y="0"/>
                </a:lnTo>
                <a:lnTo>
                  <a:pt x="164513" y="938"/>
                </a:lnTo>
                <a:lnTo>
                  <a:pt x="170228" y="2516"/>
                </a:lnTo>
                <a:lnTo>
                  <a:pt x="180705" y="6809"/>
                </a:lnTo>
                <a:lnTo>
                  <a:pt x="188537" y="11892"/>
                </a:lnTo>
                <a:lnTo>
                  <a:pt x="195193" y="17326"/>
                </a:lnTo>
                <a:lnTo>
                  <a:pt x="201326" y="22916"/>
                </a:lnTo>
                <a:lnTo>
                  <a:pt x="207227" y="28575"/>
                </a:lnTo>
                <a:lnTo>
                  <a:pt x="209181" y="32371"/>
                </a:lnTo>
                <a:lnTo>
                  <a:pt x="210484" y="36806"/>
                </a:lnTo>
                <a:lnTo>
                  <a:pt x="211353" y="41667"/>
                </a:lnTo>
                <a:lnTo>
                  <a:pt x="211932" y="45861"/>
                </a:lnTo>
                <a:lnTo>
                  <a:pt x="212318" y="49610"/>
                </a:lnTo>
                <a:lnTo>
                  <a:pt x="212575" y="53061"/>
                </a:lnTo>
                <a:lnTo>
                  <a:pt x="212747" y="57267"/>
                </a:lnTo>
                <a:lnTo>
                  <a:pt x="212938" y="67020"/>
                </a:lnTo>
                <a:lnTo>
                  <a:pt x="213045" y="83221"/>
                </a:lnTo>
                <a:lnTo>
                  <a:pt x="211155" y="88804"/>
                </a:lnTo>
                <a:lnTo>
                  <a:pt x="207990" y="94431"/>
                </a:lnTo>
                <a:lnTo>
                  <a:pt x="203975" y="100086"/>
                </a:lnTo>
                <a:lnTo>
                  <a:pt x="200346" y="105762"/>
                </a:lnTo>
                <a:lnTo>
                  <a:pt x="196974" y="111451"/>
                </a:lnTo>
                <a:lnTo>
                  <a:pt x="193773" y="117149"/>
                </a:lnTo>
                <a:lnTo>
                  <a:pt x="187678" y="128559"/>
                </a:lnTo>
                <a:lnTo>
                  <a:pt x="184718" y="134269"/>
                </a:lnTo>
                <a:lnTo>
                  <a:pt x="180840" y="139028"/>
                </a:lnTo>
                <a:lnTo>
                  <a:pt x="176350" y="143154"/>
                </a:lnTo>
                <a:lnTo>
                  <a:pt x="171452" y="146856"/>
                </a:lnTo>
                <a:lnTo>
                  <a:pt x="167234" y="150277"/>
                </a:lnTo>
                <a:lnTo>
                  <a:pt x="163469" y="153510"/>
                </a:lnTo>
                <a:lnTo>
                  <a:pt x="160007" y="156618"/>
                </a:lnTo>
                <a:lnTo>
                  <a:pt x="156747" y="158690"/>
                </a:lnTo>
                <a:lnTo>
                  <a:pt x="142129" y="164555"/>
                </a:lnTo>
                <a:lnTo>
                  <a:pt x="132974" y="169314"/>
                </a:lnTo>
                <a:lnTo>
                  <a:pt x="125731" y="174604"/>
                </a:lnTo>
                <a:lnTo>
                  <a:pt x="121513" y="176396"/>
                </a:lnTo>
                <a:lnTo>
                  <a:pt x="111747" y="178386"/>
                </a:lnTo>
                <a:lnTo>
                  <a:pt x="103596" y="179271"/>
                </a:lnTo>
                <a:lnTo>
                  <a:pt x="93508" y="179885"/>
                </a:lnTo>
                <a:lnTo>
                  <a:pt x="84624" y="179978"/>
                </a:lnTo>
                <a:lnTo>
                  <a:pt x="109454" y="179978"/>
                </a:lnTo>
                <a:lnTo>
                  <a:pt x="113519" y="180931"/>
                </a:lnTo>
                <a:lnTo>
                  <a:pt x="120576" y="184530"/>
                </a:lnTo>
                <a:lnTo>
                  <a:pt x="125697" y="185870"/>
                </a:lnTo>
                <a:lnTo>
                  <a:pt x="131968" y="186764"/>
                </a:lnTo>
                <a:lnTo>
                  <a:pt x="139006" y="187360"/>
                </a:lnTo>
                <a:lnTo>
                  <a:pt x="145603" y="187757"/>
                </a:lnTo>
                <a:lnTo>
                  <a:pt x="158013" y="188198"/>
                </a:lnTo>
                <a:lnTo>
                  <a:pt x="175710" y="188447"/>
                </a:lnTo>
                <a:lnTo>
                  <a:pt x="358823" y="1885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6" name="SMARTPenAnnotation270"/>
          <p:cNvSpPr/>
          <p:nvPr/>
        </p:nvSpPr>
        <p:spPr>
          <a:xfrm>
            <a:off x="1880237" y="2726098"/>
            <a:ext cx="342898" cy="341656"/>
          </a:xfrm>
          <a:custGeom>
            <a:avLst/>
            <a:gdLst/>
            <a:ahLst/>
            <a:cxnLst/>
            <a:rect l="0" t="0" r="0" b="0"/>
            <a:pathLst>
              <a:path w="342898" h="341656">
                <a:moveTo>
                  <a:pt x="25715" y="102827"/>
                </a:moveTo>
                <a:lnTo>
                  <a:pt x="9866" y="102827"/>
                </a:lnTo>
                <a:lnTo>
                  <a:pt x="9434" y="101874"/>
                </a:lnTo>
                <a:lnTo>
                  <a:pt x="8954" y="98276"/>
                </a:lnTo>
                <a:lnTo>
                  <a:pt x="7874" y="96935"/>
                </a:lnTo>
                <a:lnTo>
                  <a:pt x="6201" y="96041"/>
                </a:lnTo>
                <a:lnTo>
                  <a:pt x="361" y="94359"/>
                </a:lnTo>
                <a:lnTo>
                  <a:pt x="19" y="85529"/>
                </a:lnTo>
                <a:lnTo>
                  <a:pt x="0" y="73855"/>
                </a:lnTo>
                <a:lnTo>
                  <a:pt x="952" y="71130"/>
                </a:lnTo>
                <a:lnTo>
                  <a:pt x="4549" y="65562"/>
                </a:lnTo>
                <a:lnTo>
                  <a:pt x="11930" y="57072"/>
                </a:lnTo>
                <a:lnTo>
                  <a:pt x="20149" y="48524"/>
                </a:lnTo>
                <a:lnTo>
                  <a:pt x="28321" y="42815"/>
                </a:lnTo>
                <a:lnTo>
                  <a:pt x="37351" y="37102"/>
                </a:lnTo>
                <a:lnTo>
                  <a:pt x="44539" y="31388"/>
                </a:lnTo>
                <a:lnTo>
                  <a:pt x="53449" y="25674"/>
                </a:lnTo>
                <a:lnTo>
                  <a:pt x="63759" y="19959"/>
                </a:lnTo>
                <a:lnTo>
                  <a:pt x="80273" y="11386"/>
                </a:lnTo>
                <a:lnTo>
                  <a:pt x="91555" y="5671"/>
                </a:lnTo>
                <a:lnTo>
                  <a:pt x="97231" y="3767"/>
                </a:lnTo>
                <a:lnTo>
                  <a:pt x="102920" y="2497"/>
                </a:lnTo>
                <a:lnTo>
                  <a:pt x="113368" y="1085"/>
                </a:lnTo>
                <a:lnTo>
                  <a:pt x="121187" y="458"/>
                </a:lnTo>
                <a:lnTo>
                  <a:pt x="130944" y="105"/>
                </a:lnTo>
                <a:lnTo>
                  <a:pt x="144418" y="0"/>
                </a:lnTo>
                <a:lnTo>
                  <a:pt x="148665" y="938"/>
                </a:lnTo>
                <a:lnTo>
                  <a:pt x="155925" y="4520"/>
                </a:lnTo>
                <a:lnTo>
                  <a:pt x="169299" y="14581"/>
                </a:lnTo>
                <a:lnTo>
                  <a:pt x="178747" y="20109"/>
                </a:lnTo>
                <a:lnTo>
                  <a:pt x="182029" y="23869"/>
                </a:lnTo>
                <a:lnTo>
                  <a:pt x="184217" y="28281"/>
                </a:lnTo>
                <a:lnTo>
                  <a:pt x="187600" y="37310"/>
                </a:lnTo>
                <a:lnTo>
                  <a:pt x="194860" y="47749"/>
                </a:lnTo>
                <a:lnTo>
                  <a:pt x="200268" y="53900"/>
                </a:lnTo>
                <a:lnTo>
                  <a:pt x="202091" y="57826"/>
                </a:lnTo>
                <a:lnTo>
                  <a:pt x="204117" y="67269"/>
                </a:lnTo>
                <a:lnTo>
                  <a:pt x="202477" y="77816"/>
                </a:lnTo>
                <a:lnTo>
                  <a:pt x="200706" y="83295"/>
                </a:lnTo>
                <a:lnTo>
                  <a:pt x="199526" y="88853"/>
                </a:lnTo>
                <a:lnTo>
                  <a:pt x="198739" y="94464"/>
                </a:lnTo>
                <a:lnTo>
                  <a:pt x="198214" y="100109"/>
                </a:lnTo>
                <a:lnTo>
                  <a:pt x="195959" y="105777"/>
                </a:lnTo>
                <a:lnTo>
                  <a:pt x="192551" y="111461"/>
                </a:lnTo>
                <a:lnTo>
                  <a:pt x="188374" y="117155"/>
                </a:lnTo>
                <a:lnTo>
                  <a:pt x="184637" y="123809"/>
                </a:lnTo>
                <a:lnTo>
                  <a:pt x="181193" y="131103"/>
                </a:lnTo>
                <a:lnTo>
                  <a:pt x="177944" y="138822"/>
                </a:lnTo>
                <a:lnTo>
                  <a:pt x="173874" y="145874"/>
                </a:lnTo>
                <a:lnTo>
                  <a:pt x="169255" y="152480"/>
                </a:lnTo>
                <a:lnTo>
                  <a:pt x="164271" y="158788"/>
                </a:lnTo>
                <a:lnTo>
                  <a:pt x="159043" y="164899"/>
                </a:lnTo>
                <a:lnTo>
                  <a:pt x="153653" y="170879"/>
                </a:lnTo>
                <a:lnTo>
                  <a:pt x="148155" y="176770"/>
                </a:lnTo>
                <a:lnTo>
                  <a:pt x="143536" y="182602"/>
                </a:lnTo>
                <a:lnTo>
                  <a:pt x="139505" y="188395"/>
                </a:lnTo>
                <a:lnTo>
                  <a:pt x="135865" y="194162"/>
                </a:lnTo>
                <a:lnTo>
                  <a:pt x="131533" y="199912"/>
                </a:lnTo>
                <a:lnTo>
                  <a:pt x="126741" y="205650"/>
                </a:lnTo>
                <a:lnTo>
                  <a:pt x="121641" y="211381"/>
                </a:lnTo>
                <a:lnTo>
                  <a:pt x="110893" y="222828"/>
                </a:lnTo>
                <a:lnTo>
                  <a:pt x="93023" y="241148"/>
                </a:lnTo>
                <a:lnTo>
                  <a:pt x="86427" y="250345"/>
                </a:lnTo>
                <a:lnTo>
                  <a:pt x="83335" y="255465"/>
                </a:lnTo>
                <a:lnTo>
                  <a:pt x="74819" y="263693"/>
                </a:lnTo>
                <a:lnTo>
                  <a:pt x="69881" y="267221"/>
                </a:lnTo>
                <a:lnTo>
                  <a:pt x="61854" y="276221"/>
                </a:lnTo>
                <a:lnTo>
                  <a:pt x="55112" y="285618"/>
                </a:lnTo>
                <a:lnTo>
                  <a:pt x="45961" y="296264"/>
                </a:lnTo>
                <a:lnTo>
                  <a:pt x="36013" y="306758"/>
                </a:lnTo>
                <a:lnTo>
                  <a:pt x="35438" y="308314"/>
                </a:lnTo>
                <a:lnTo>
                  <a:pt x="34515" y="317654"/>
                </a:lnTo>
                <a:lnTo>
                  <a:pt x="34308" y="327544"/>
                </a:lnTo>
                <a:lnTo>
                  <a:pt x="34301" y="329791"/>
                </a:lnTo>
                <a:lnTo>
                  <a:pt x="35249" y="331289"/>
                </a:lnTo>
                <a:lnTo>
                  <a:pt x="36833" y="332287"/>
                </a:lnTo>
                <a:lnTo>
                  <a:pt x="41670" y="333890"/>
                </a:lnTo>
                <a:lnTo>
                  <a:pt x="47058" y="334167"/>
                </a:lnTo>
                <a:lnTo>
                  <a:pt x="49469" y="335159"/>
                </a:lnTo>
                <a:lnTo>
                  <a:pt x="58429" y="341655"/>
                </a:lnTo>
                <a:lnTo>
                  <a:pt x="64385" y="339782"/>
                </a:lnTo>
                <a:lnTo>
                  <a:pt x="72429" y="336728"/>
                </a:lnTo>
                <a:lnTo>
                  <a:pt x="79179" y="335370"/>
                </a:lnTo>
                <a:lnTo>
                  <a:pt x="87894" y="334767"/>
                </a:lnTo>
                <a:lnTo>
                  <a:pt x="92885" y="334606"/>
                </a:lnTo>
                <a:lnTo>
                  <a:pt x="103511" y="331887"/>
                </a:lnTo>
                <a:lnTo>
                  <a:pt x="109012" y="329829"/>
                </a:lnTo>
                <a:lnTo>
                  <a:pt x="115536" y="328456"/>
                </a:lnTo>
                <a:lnTo>
                  <a:pt x="122743" y="327541"/>
                </a:lnTo>
                <a:lnTo>
                  <a:pt x="130405" y="326931"/>
                </a:lnTo>
                <a:lnTo>
                  <a:pt x="137419" y="326525"/>
                </a:lnTo>
                <a:lnTo>
                  <a:pt x="150291" y="326073"/>
                </a:lnTo>
                <a:lnTo>
                  <a:pt x="168248" y="325819"/>
                </a:lnTo>
                <a:lnTo>
                  <a:pt x="175030" y="324830"/>
                </a:lnTo>
                <a:lnTo>
                  <a:pt x="182408" y="323219"/>
                </a:lnTo>
                <a:lnTo>
                  <a:pt x="190184" y="321192"/>
                </a:lnTo>
                <a:lnTo>
                  <a:pt x="196321" y="319841"/>
                </a:lnTo>
                <a:lnTo>
                  <a:pt x="205680" y="318340"/>
                </a:lnTo>
                <a:lnTo>
                  <a:pt x="215554" y="317673"/>
                </a:lnTo>
                <a:lnTo>
                  <a:pt x="229284" y="317297"/>
                </a:lnTo>
                <a:lnTo>
                  <a:pt x="247007" y="317170"/>
                </a:lnTo>
                <a:lnTo>
                  <a:pt x="252300" y="316207"/>
                </a:lnTo>
                <a:lnTo>
                  <a:pt x="257734" y="314613"/>
                </a:lnTo>
                <a:lnTo>
                  <a:pt x="267900" y="311254"/>
                </a:lnTo>
                <a:lnTo>
                  <a:pt x="275593" y="309761"/>
                </a:lnTo>
                <a:lnTo>
                  <a:pt x="284727" y="306557"/>
                </a:lnTo>
                <a:lnTo>
                  <a:pt x="295136" y="301959"/>
                </a:lnTo>
                <a:lnTo>
                  <a:pt x="311707" y="294014"/>
                </a:lnTo>
                <a:lnTo>
                  <a:pt x="323003" y="288447"/>
                </a:lnTo>
                <a:lnTo>
                  <a:pt x="331833" y="282797"/>
                </a:lnTo>
                <a:lnTo>
                  <a:pt x="342897" y="2742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7" name="SMARTPenAnnotation271"/>
          <p:cNvSpPr/>
          <p:nvPr/>
        </p:nvSpPr>
        <p:spPr>
          <a:xfrm>
            <a:off x="2265997" y="2710240"/>
            <a:ext cx="488633" cy="297504"/>
          </a:xfrm>
          <a:custGeom>
            <a:avLst/>
            <a:gdLst/>
            <a:ahLst/>
            <a:cxnLst/>
            <a:rect l="0" t="0" r="0" b="0"/>
            <a:pathLst>
              <a:path w="488633" h="297504">
                <a:moveTo>
                  <a:pt x="0" y="75822"/>
                </a:moveTo>
                <a:lnTo>
                  <a:pt x="0" y="54510"/>
                </a:lnTo>
                <a:lnTo>
                  <a:pt x="953" y="52089"/>
                </a:lnTo>
                <a:lnTo>
                  <a:pt x="4551" y="46859"/>
                </a:lnTo>
                <a:lnTo>
                  <a:pt x="6844" y="45083"/>
                </a:lnTo>
                <a:lnTo>
                  <a:pt x="9325" y="43900"/>
                </a:lnTo>
                <a:lnTo>
                  <a:pt x="11932" y="43110"/>
                </a:lnTo>
                <a:lnTo>
                  <a:pt x="17368" y="39694"/>
                </a:lnTo>
                <a:lnTo>
                  <a:pt x="23912" y="35000"/>
                </a:lnTo>
                <a:lnTo>
                  <a:pt x="33170" y="29739"/>
                </a:lnTo>
                <a:lnTo>
                  <a:pt x="43635" y="26766"/>
                </a:lnTo>
                <a:lnTo>
                  <a:pt x="54636" y="24492"/>
                </a:lnTo>
                <a:lnTo>
                  <a:pt x="65875" y="20306"/>
                </a:lnTo>
                <a:lnTo>
                  <a:pt x="79760" y="15271"/>
                </a:lnTo>
                <a:lnTo>
                  <a:pt x="94504" y="10810"/>
                </a:lnTo>
                <a:lnTo>
                  <a:pt x="107407" y="8828"/>
                </a:lnTo>
                <a:lnTo>
                  <a:pt x="122031" y="5407"/>
                </a:lnTo>
                <a:lnTo>
                  <a:pt x="137104" y="1664"/>
                </a:lnTo>
                <a:lnTo>
                  <a:pt x="150153" y="0"/>
                </a:lnTo>
                <a:lnTo>
                  <a:pt x="164842" y="1801"/>
                </a:lnTo>
                <a:lnTo>
                  <a:pt x="179943" y="4824"/>
                </a:lnTo>
                <a:lnTo>
                  <a:pt x="193005" y="6167"/>
                </a:lnTo>
                <a:lnTo>
                  <a:pt x="202620" y="9304"/>
                </a:lnTo>
                <a:lnTo>
                  <a:pt x="210068" y="13874"/>
                </a:lnTo>
                <a:lnTo>
                  <a:pt x="219617" y="21801"/>
                </a:lnTo>
                <a:lnTo>
                  <a:pt x="225560" y="27365"/>
                </a:lnTo>
                <a:lnTo>
                  <a:pt x="227526" y="31135"/>
                </a:lnTo>
                <a:lnTo>
                  <a:pt x="229710" y="40404"/>
                </a:lnTo>
                <a:lnTo>
                  <a:pt x="230293" y="45542"/>
                </a:lnTo>
                <a:lnTo>
                  <a:pt x="230681" y="50873"/>
                </a:lnTo>
                <a:lnTo>
                  <a:pt x="231112" y="60924"/>
                </a:lnTo>
                <a:lnTo>
                  <a:pt x="231304" y="68566"/>
                </a:lnTo>
                <a:lnTo>
                  <a:pt x="228849" y="77677"/>
                </a:lnTo>
                <a:lnTo>
                  <a:pt x="226861" y="82774"/>
                </a:lnTo>
                <a:lnTo>
                  <a:pt x="224583" y="88076"/>
                </a:lnTo>
                <a:lnTo>
                  <a:pt x="219512" y="99048"/>
                </a:lnTo>
                <a:lnTo>
                  <a:pt x="211302" y="115936"/>
                </a:lnTo>
                <a:lnTo>
                  <a:pt x="209448" y="121615"/>
                </a:lnTo>
                <a:lnTo>
                  <a:pt x="208212" y="127305"/>
                </a:lnTo>
                <a:lnTo>
                  <a:pt x="207388" y="133004"/>
                </a:lnTo>
                <a:lnTo>
                  <a:pt x="203933" y="141876"/>
                </a:lnTo>
                <a:lnTo>
                  <a:pt x="199222" y="148995"/>
                </a:lnTo>
                <a:lnTo>
                  <a:pt x="193953" y="155333"/>
                </a:lnTo>
                <a:lnTo>
                  <a:pt x="188436" y="163865"/>
                </a:lnTo>
                <a:lnTo>
                  <a:pt x="185632" y="168808"/>
                </a:lnTo>
                <a:lnTo>
                  <a:pt x="179976" y="179379"/>
                </a:lnTo>
                <a:lnTo>
                  <a:pt x="177134" y="184865"/>
                </a:lnTo>
                <a:lnTo>
                  <a:pt x="171436" y="193501"/>
                </a:lnTo>
                <a:lnTo>
                  <a:pt x="165729" y="200514"/>
                </a:lnTo>
                <a:lnTo>
                  <a:pt x="160017" y="206806"/>
                </a:lnTo>
                <a:lnTo>
                  <a:pt x="154304" y="215317"/>
                </a:lnTo>
                <a:lnTo>
                  <a:pt x="149542" y="224497"/>
                </a:lnTo>
                <a:lnTo>
                  <a:pt x="147426" y="231752"/>
                </a:lnTo>
                <a:lnTo>
                  <a:pt x="143945" y="238152"/>
                </a:lnTo>
                <a:lnTo>
                  <a:pt x="141683" y="241192"/>
                </a:lnTo>
                <a:lnTo>
                  <a:pt x="139170" y="247110"/>
                </a:lnTo>
                <a:lnTo>
                  <a:pt x="137756" y="255796"/>
                </a:lnTo>
                <a:lnTo>
                  <a:pt x="137238" y="264235"/>
                </a:lnTo>
                <a:lnTo>
                  <a:pt x="137163" y="277143"/>
                </a:lnTo>
                <a:lnTo>
                  <a:pt x="138114" y="279568"/>
                </a:lnTo>
                <a:lnTo>
                  <a:pt x="144541" y="288555"/>
                </a:lnTo>
                <a:lnTo>
                  <a:pt x="145891" y="289082"/>
                </a:lnTo>
                <a:lnTo>
                  <a:pt x="154901" y="289927"/>
                </a:lnTo>
                <a:lnTo>
                  <a:pt x="157560" y="289996"/>
                </a:lnTo>
                <a:lnTo>
                  <a:pt x="160285" y="290995"/>
                </a:lnTo>
                <a:lnTo>
                  <a:pt x="165853" y="294644"/>
                </a:lnTo>
                <a:lnTo>
                  <a:pt x="174042" y="296901"/>
                </a:lnTo>
                <a:lnTo>
                  <a:pt x="178893" y="297503"/>
                </a:lnTo>
                <a:lnTo>
                  <a:pt x="191903" y="295632"/>
                </a:lnTo>
                <a:lnTo>
                  <a:pt x="206258" y="292578"/>
                </a:lnTo>
                <a:lnTo>
                  <a:pt x="218988" y="291220"/>
                </a:lnTo>
                <a:lnTo>
                  <a:pt x="233535" y="290617"/>
                </a:lnTo>
                <a:lnTo>
                  <a:pt x="257791" y="290278"/>
                </a:lnTo>
                <a:lnTo>
                  <a:pt x="266158" y="290230"/>
                </a:lnTo>
                <a:lnTo>
                  <a:pt x="274594" y="289246"/>
                </a:lnTo>
                <a:lnTo>
                  <a:pt x="283075" y="287637"/>
                </a:lnTo>
                <a:lnTo>
                  <a:pt x="291587" y="285612"/>
                </a:lnTo>
                <a:lnTo>
                  <a:pt x="300119" y="284262"/>
                </a:lnTo>
                <a:lnTo>
                  <a:pt x="308664" y="283362"/>
                </a:lnTo>
                <a:lnTo>
                  <a:pt x="317218" y="282762"/>
                </a:lnTo>
                <a:lnTo>
                  <a:pt x="325779" y="282362"/>
                </a:lnTo>
                <a:lnTo>
                  <a:pt x="342911" y="281918"/>
                </a:lnTo>
                <a:lnTo>
                  <a:pt x="357510" y="279180"/>
                </a:lnTo>
                <a:lnTo>
                  <a:pt x="371301" y="275741"/>
                </a:lnTo>
                <a:lnTo>
                  <a:pt x="378979" y="274824"/>
                </a:lnTo>
                <a:lnTo>
                  <a:pt x="394178" y="273805"/>
                </a:lnTo>
                <a:lnTo>
                  <a:pt x="407283" y="273352"/>
                </a:lnTo>
                <a:lnTo>
                  <a:pt x="420820" y="273097"/>
                </a:lnTo>
                <a:lnTo>
                  <a:pt x="439965" y="273021"/>
                </a:lnTo>
                <a:lnTo>
                  <a:pt x="445710" y="272058"/>
                </a:lnTo>
                <a:lnTo>
                  <a:pt x="458346" y="267104"/>
                </a:lnTo>
                <a:lnTo>
                  <a:pt x="468123" y="265213"/>
                </a:lnTo>
                <a:lnTo>
                  <a:pt x="482531" y="264421"/>
                </a:lnTo>
                <a:lnTo>
                  <a:pt x="488632" y="2644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66" name="Group 1065"/>
          <p:cNvGrpSpPr/>
          <p:nvPr/>
        </p:nvGrpSpPr>
        <p:grpSpPr>
          <a:xfrm>
            <a:off x="1846449" y="2751772"/>
            <a:ext cx="6317280" cy="1268731"/>
            <a:chOff x="1846449" y="2751772"/>
            <a:chExt cx="6317280" cy="1268731"/>
          </a:xfrm>
        </p:grpSpPr>
        <p:sp>
          <p:nvSpPr>
            <p:cNvPr id="1058" name="SMARTPenAnnotation272"/>
            <p:cNvSpPr/>
            <p:nvPr/>
          </p:nvSpPr>
          <p:spPr>
            <a:xfrm>
              <a:off x="7435319" y="3729038"/>
              <a:ext cx="205637" cy="137160"/>
            </a:xfrm>
            <a:custGeom>
              <a:avLst/>
              <a:gdLst/>
              <a:ahLst/>
              <a:cxnLst/>
              <a:rect l="0" t="0" r="0" b="0"/>
              <a:pathLst>
                <a:path w="205637" h="137160">
                  <a:moveTo>
                    <a:pt x="8468" y="17144"/>
                  </a:moveTo>
                  <a:lnTo>
                    <a:pt x="0" y="17144"/>
                  </a:lnTo>
                  <a:lnTo>
                    <a:pt x="4478" y="17144"/>
                  </a:lnTo>
                  <a:lnTo>
                    <a:pt x="5808" y="16191"/>
                  </a:lnTo>
                  <a:lnTo>
                    <a:pt x="6694" y="14604"/>
                  </a:lnTo>
                  <a:lnTo>
                    <a:pt x="7286" y="12593"/>
                  </a:lnTo>
                  <a:lnTo>
                    <a:pt x="8632" y="11253"/>
                  </a:lnTo>
                  <a:lnTo>
                    <a:pt x="10483" y="10359"/>
                  </a:lnTo>
                  <a:lnTo>
                    <a:pt x="12669" y="9763"/>
                  </a:lnTo>
                  <a:lnTo>
                    <a:pt x="14126" y="8414"/>
                  </a:lnTo>
                  <a:lnTo>
                    <a:pt x="15098" y="6561"/>
                  </a:lnTo>
                  <a:lnTo>
                    <a:pt x="15745" y="4374"/>
                  </a:lnTo>
                  <a:lnTo>
                    <a:pt x="17129" y="2915"/>
                  </a:lnTo>
                  <a:lnTo>
                    <a:pt x="19005" y="1943"/>
                  </a:lnTo>
                  <a:lnTo>
                    <a:pt x="21208" y="1295"/>
                  </a:lnTo>
                  <a:lnTo>
                    <a:pt x="24581" y="863"/>
                  </a:lnTo>
                  <a:lnTo>
                    <a:pt x="28735" y="575"/>
                  </a:lnTo>
                  <a:lnTo>
                    <a:pt x="37478" y="255"/>
                  </a:lnTo>
                  <a:lnTo>
                    <a:pt x="49318" y="33"/>
                  </a:lnTo>
                  <a:lnTo>
                    <a:pt x="71429" y="0"/>
                  </a:lnTo>
                  <a:lnTo>
                    <a:pt x="74255" y="952"/>
                  </a:lnTo>
                  <a:lnTo>
                    <a:pt x="79934" y="4550"/>
                  </a:lnTo>
                  <a:lnTo>
                    <a:pt x="85633" y="6785"/>
                  </a:lnTo>
                  <a:lnTo>
                    <a:pt x="88486" y="7380"/>
                  </a:lnTo>
                  <a:lnTo>
                    <a:pt x="90389" y="8730"/>
                  </a:lnTo>
                  <a:lnTo>
                    <a:pt x="91657" y="10582"/>
                  </a:lnTo>
                  <a:lnTo>
                    <a:pt x="92502" y="12770"/>
                  </a:lnTo>
                  <a:lnTo>
                    <a:pt x="94019" y="14228"/>
                  </a:lnTo>
                  <a:lnTo>
                    <a:pt x="95982" y="15200"/>
                  </a:lnTo>
                  <a:lnTo>
                    <a:pt x="98243" y="15848"/>
                  </a:lnTo>
                  <a:lnTo>
                    <a:pt x="103296" y="19108"/>
                  </a:lnTo>
                  <a:lnTo>
                    <a:pt x="105977" y="21311"/>
                  </a:lnTo>
                  <a:lnTo>
                    <a:pt x="107764" y="23732"/>
                  </a:lnTo>
                  <a:lnTo>
                    <a:pt x="108955" y="26299"/>
                  </a:lnTo>
                  <a:lnTo>
                    <a:pt x="109749" y="28962"/>
                  </a:lnTo>
                  <a:lnTo>
                    <a:pt x="111231" y="30738"/>
                  </a:lnTo>
                  <a:lnTo>
                    <a:pt x="113172" y="31921"/>
                  </a:lnTo>
                  <a:lnTo>
                    <a:pt x="115419" y="32711"/>
                  </a:lnTo>
                  <a:lnTo>
                    <a:pt x="116916" y="34190"/>
                  </a:lnTo>
                  <a:lnTo>
                    <a:pt x="117914" y="36128"/>
                  </a:lnTo>
                  <a:lnTo>
                    <a:pt x="118580" y="38372"/>
                  </a:lnTo>
                  <a:lnTo>
                    <a:pt x="118071" y="40821"/>
                  </a:lnTo>
                  <a:lnTo>
                    <a:pt x="116779" y="43406"/>
                  </a:lnTo>
                  <a:lnTo>
                    <a:pt x="114965" y="46082"/>
                  </a:lnTo>
                  <a:lnTo>
                    <a:pt x="113756" y="48819"/>
                  </a:lnTo>
                  <a:lnTo>
                    <a:pt x="112951" y="51595"/>
                  </a:lnTo>
                  <a:lnTo>
                    <a:pt x="112413" y="54399"/>
                  </a:lnTo>
                  <a:lnTo>
                    <a:pt x="111102" y="57221"/>
                  </a:lnTo>
                  <a:lnTo>
                    <a:pt x="109276" y="60054"/>
                  </a:lnTo>
                  <a:lnTo>
                    <a:pt x="107105" y="62896"/>
                  </a:lnTo>
                  <a:lnTo>
                    <a:pt x="104706" y="64790"/>
                  </a:lnTo>
                  <a:lnTo>
                    <a:pt x="102155" y="66053"/>
                  </a:lnTo>
                  <a:lnTo>
                    <a:pt x="99500" y="66895"/>
                  </a:lnTo>
                  <a:lnTo>
                    <a:pt x="97732" y="69361"/>
                  </a:lnTo>
                  <a:lnTo>
                    <a:pt x="96553" y="72911"/>
                  </a:lnTo>
                  <a:lnTo>
                    <a:pt x="95766" y="77182"/>
                  </a:lnTo>
                  <a:lnTo>
                    <a:pt x="94289" y="80029"/>
                  </a:lnTo>
                  <a:lnTo>
                    <a:pt x="92352" y="81928"/>
                  </a:lnTo>
                  <a:lnTo>
                    <a:pt x="87660" y="84989"/>
                  </a:lnTo>
                  <a:lnTo>
                    <a:pt x="85075" y="87139"/>
                  </a:lnTo>
                  <a:lnTo>
                    <a:pt x="82400" y="89525"/>
                  </a:lnTo>
                  <a:lnTo>
                    <a:pt x="76887" y="94716"/>
                  </a:lnTo>
                  <a:lnTo>
                    <a:pt x="74083" y="97433"/>
                  </a:lnTo>
                  <a:lnTo>
                    <a:pt x="71261" y="99246"/>
                  </a:lnTo>
                  <a:lnTo>
                    <a:pt x="65586" y="101259"/>
                  </a:lnTo>
                  <a:lnTo>
                    <a:pt x="63693" y="102748"/>
                  </a:lnTo>
                  <a:lnTo>
                    <a:pt x="62429" y="104693"/>
                  </a:lnTo>
                  <a:lnTo>
                    <a:pt x="61587" y="106943"/>
                  </a:lnTo>
                  <a:lnTo>
                    <a:pt x="60073" y="109395"/>
                  </a:lnTo>
                  <a:lnTo>
                    <a:pt x="58111" y="111982"/>
                  </a:lnTo>
                  <a:lnTo>
                    <a:pt x="52670" y="118428"/>
                  </a:lnTo>
                  <a:lnTo>
                    <a:pt x="49386" y="121849"/>
                  </a:lnTo>
                  <a:lnTo>
                    <a:pt x="44067" y="127256"/>
                  </a:lnTo>
                  <a:lnTo>
                    <a:pt x="42678" y="127699"/>
                  </a:lnTo>
                  <a:lnTo>
                    <a:pt x="37125" y="128324"/>
                  </a:lnTo>
                  <a:lnTo>
                    <a:pt x="35492" y="128469"/>
                  </a:lnTo>
                  <a:lnTo>
                    <a:pt x="35057" y="129461"/>
                  </a:lnTo>
                  <a:lnTo>
                    <a:pt x="34573" y="133103"/>
                  </a:lnTo>
                  <a:lnTo>
                    <a:pt x="34187" y="137153"/>
                  </a:lnTo>
                  <a:lnTo>
                    <a:pt x="34186" y="137155"/>
                  </a:lnTo>
                  <a:lnTo>
                    <a:pt x="34186" y="137158"/>
                  </a:lnTo>
                  <a:lnTo>
                    <a:pt x="62879" y="137159"/>
                  </a:lnTo>
                  <a:lnTo>
                    <a:pt x="65697" y="136207"/>
                  </a:lnTo>
                  <a:lnTo>
                    <a:pt x="71368" y="132608"/>
                  </a:lnTo>
                  <a:lnTo>
                    <a:pt x="75166" y="131268"/>
                  </a:lnTo>
                  <a:lnTo>
                    <a:pt x="79603" y="130374"/>
                  </a:lnTo>
                  <a:lnTo>
                    <a:pt x="84466" y="129778"/>
                  </a:lnTo>
                  <a:lnTo>
                    <a:pt x="89613" y="129381"/>
                  </a:lnTo>
                  <a:lnTo>
                    <a:pt x="94950" y="129116"/>
                  </a:lnTo>
                  <a:lnTo>
                    <a:pt x="105960" y="128822"/>
                  </a:lnTo>
                  <a:lnTo>
                    <a:pt x="172999" y="128587"/>
                  </a:lnTo>
                  <a:lnTo>
                    <a:pt x="175305" y="129540"/>
                  </a:lnTo>
                  <a:lnTo>
                    <a:pt x="176843" y="131127"/>
                  </a:lnTo>
                  <a:lnTo>
                    <a:pt x="177868" y="133137"/>
                  </a:lnTo>
                  <a:lnTo>
                    <a:pt x="179503" y="134478"/>
                  </a:lnTo>
                  <a:lnTo>
                    <a:pt x="181547" y="135372"/>
                  </a:lnTo>
                  <a:lnTo>
                    <a:pt x="186357" y="136365"/>
                  </a:lnTo>
                  <a:lnTo>
                    <a:pt x="191670" y="136806"/>
                  </a:lnTo>
                  <a:lnTo>
                    <a:pt x="197701" y="137138"/>
                  </a:lnTo>
                  <a:lnTo>
                    <a:pt x="205636" y="13715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9" name="SMARTPenAnnotation273"/>
            <p:cNvSpPr/>
            <p:nvPr/>
          </p:nvSpPr>
          <p:spPr>
            <a:xfrm>
              <a:off x="7829550" y="3497579"/>
              <a:ext cx="34291" cy="137162"/>
            </a:xfrm>
            <a:custGeom>
              <a:avLst/>
              <a:gdLst/>
              <a:ahLst/>
              <a:cxnLst/>
              <a:rect l="0" t="0" r="0" b="0"/>
              <a:pathLst>
                <a:path w="34291" h="137162">
                  <a:moveTo>
                    <a:pt x="0" y="137161"/>
                  </a:moveTo>
                  <a:lnTo>
                    <a:pt x="0" y="128597"/>
                  </a:lnTo>
                  <a:lnTo>
                    <a:pt x="12770" y="115818"/>
                  </a:lnTo>
                  <a:lnTo>
                    <a:pt x="14229" y="113407"/>
                  </a:lnTo>
                  <a:lnTo>
                    <a:pt x="15201" y="110848"/>
                  </a:lnTo>
                  <a:lnTo>
                    <a:pt x="15848" y="108189"/>
                  </a:lnTo>
                  <a:lnTo>
                    <a:pt x="16281" y="105463"/>
                  </a:lnTo>
                  <a:lnTo>
                    <a:pt x="16568" y="102694"/>
                  </a:lnTo>
                  <a:lnTo>
                    <a:pt x="16760" y="99895"/>
                  </a:lnTo>
                  <a:lnTo>
                    <a:pt x="16888" y="97077"/>
                  </a:lnTo>
                  <a:lnTo>
                    <a:pt x="17031" y="91406"/>
                  </a:lnTo>
                  <a:lnTo>
                    <a:pt x="17141" y="65722"/>
                  </a:lnTo>
                  <a:lnTo>
                    <a:pt x="18095" y="62865"/>
                  </a:lnTo>
                  <a:lnTo>
                    <a:pt x="19684" y="60008"/>
                  </a:lnTo>
                  <a:lnTo>
                    <a:pt x="21694" y="57150"/>
                  </a:lnTo>
                  <a:lnTo>
                    <a:pt x="23035" y="54293"/>
                  </a:lnTo>
                  <a:lnTo>
                    <a:pt x="23929" y="51436"/>
                  </a:lnTo>
                  <a:lnTo>
                    <a:pt x="24525" y="48578"/>
                  </a:lnTo>
                  <a:lnTo>
                    <a:pt x="24923" y="45721"/>
                  </a:lnTo>
                  <a:lnTo>
                    <a:pt x="25188" y="42863"/>
                  </a:lnTo>
                  <a:lnTo>
                    <a:pt x="25365" y="40005"/>
                  </a:lnTo>
                  <a:lnTo>
                    <a:pt x="25561" y="34291"/>
                  </a:lnTo>
                  <a:lnTo>
                    <a:pt x="25707" y="18839"/>
                  </a:lnTo>
                  <a:lnTo>
                    <a:pt x="26664" y="17322"/>
                  </a:lnTo>
                  <a:lnTo>
                    <a:pt x="28253" y="15358"/>
                  </a:lnTo>
                  <a:lnTo>
                    <a:pt x="33097" y="9913"/>
                  </a:lnTo>
                  <a:lnTo>
                    <a:pt x="33759" y="6629"/>
                  </a:lnTo>
                  <a:lnTo>
                    <a:pt x="3429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0" name="SMARTPenAnnotation274"/>
            <p:cNvSpPr/>
            <p:nvPr/>
          </p:nvSpPr>
          <p:spPr>
            <a:xfrm>
              <a:off x="7880984" y="3248977"/>
              <a:ext cx="8574" cy="154306"/>
            </a:xfrm>
            <a:custGeom>
              <a:avLst/>
              <a:gdLst/>
              <a:ahLst/>
              <a:cxnLst/>
              <a:rect l="0" t="0" r="0" b="0"/>
              <a:pathLst>
                <a:path w="8574" h="154306">
                  <a:moveTo>
                    <a:pt x="8573" y="154305"/>
                  </a:moveTo>
                  <a:lnTo>
                    <a:pt x="1193" y="154305"/>
                  </a:lnTo>
                  <a:lnTo>
                    <a:pt x="795" y="153352"/>
                  </a:lnTo>
                  <a:lnTo>
                    <a:pt x="530" y="151765"/>
                  </a:lnTo>
                  <a:lnTo>
                    <a:pt x="105" y="146924"/>
                  </a:lnTo>
                  <a:lnTo>
                    <a:pt x="1023" y="145575"/>
                  </a:lnTo>
                  <a:lnTo>
                    <a:pt x="2587" y="143722"/>
                  </a:lnTo>
                  <a:lnTo>
                    <a:pt x="4583" y="141535"/>
                  </a:lnTo>
                  <a:lnTo>
                    <a:pt x="5913" y="139124"/>
                  </a:lnTo>
                  <a:lnTo>
                    <a:pt x="6799" y="136564"/>
                  </a:lnTo>
                  <a:lnTo>
                    <a:pt x="7391" y="133906"/>
                  </a:lnTo>
                  <a:lnTo>
                    <a:pt x="7785" y="131181"/>
                  </a:lnTo>
                  <a:lnTo>
                    <a:pt x="8048" y="128411"/>
                  </a:lnTo>
                  <a:lnTo>
                    <a:pt x="8222" y="125613"/>
                  </a:lnTo>
                  <a:lnTo>
                    <a:pt x="8339" y="122794"/>
                  </a:lnTo>
                  <a:lnTo>
                    <a:pt x="8470" y="117123"/>
                  </a:lnTo>
                  <a:lnTo>
                    <a:pt x="7552" y="114277"/>
                  </a:lnTo>
                  <a:lnTo>
                    <a:pt x="5988" y="111427"/>
                  </a:lnTo>
                  <a:lnTo>
                    <a:pt x="3992" y="108575"/>
                  </a:lnTo>
                  <a:lnTo>
                    <a:pt x="2661" y="105720"/>
                  </a:lnTo>
                  <a:lnTo>
                    <a:pt x="1774" y="102866"/>
                  </a:lnTo>
                  <a:lnTo>
                    <a:pt x="1183" y="100010"/>
                  </a:lnTo>
                  <a:lnTo>
                    <a:pt x="789" y="97153"/>
                  </a:lnTo>
                  <a:lnTo>
                    <a:pt x="526" y="94296"/>
                  </a:lnTo>
                  <a:lnTo>
                    <a:pt x="351" y="91439"/>
                  </a:lnTo>
                  <a:lnTo>
                    <a:pt x="156" y="83185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1" name="SMARTPenAnnotation275"/>
            <p:cNvSpPr/>
            <p:nvPr/>
          </p:nvSpPr>
          <p:spPr>
            <a:xfrm>
              <a:off x="7872412" y="3026092"/>
              <a:ext cx="8573" cy="137161"/>
            </a:xfrm>
            <a:custGeom>
              <a:avLst/>
              <a:gdLst/>
              <a:ahLst/>
              <a:cxnLst/>
              <a:rect l="0" t="0" r="0" b="0"/>
              <a:pathLst>
                <a:path w="8573" h="137161">
                  <a:moveTo>
                    <a:pt x="8572" y="137160"/>
                  </a:moveTo>
                  <a:lnTo>
                    <a:pt x="8572" y="128692"/>
                  </a:lnTo>
                  <a:lnTo>
                    <a:pt x="6033" y="126094"/>
                  </a:lnTo>
                  <a:lnTo>
                    <a:pt x="353" y="120371"/>
                  </a:lnTo>
                  <a:lnTo>
                    <a:pt x="157" y="117633"/>
                  </a:lnTo>
                  <a:lnTo>
                    <a:pt x="32" y="112665"/>
                  </a:lnTo>
                  <a:lnTo>
                    <a:pt x="0" y="66880"/>
                  </a:lnTo>
                  <a:lnTo>
                    <a:pt x="953" y="63637"/>
                  </a:lnTo>
                  <a:lnTo>
                    <a:pt x="2539" y="60522"/>
                  </a:lnTo>
                  <a:lnTo>
                    <a:pt x="4551" y="57493"/>
                  </a:lnTo>
                  <a:lnTo>
                    <a:pt x="5892" y="54521"/>
                  </a:lnTo>
                  <a:lnTo>
                    <a:pt x="6785" y="51588"/>
                  </a:lnTo>
                  <a:lnTo>
                    <a:pt x="7382" y="48679"/>
                  </a:lnTo>
                  <a:lnTo>
                    <a:pt x="7779" y="45788"/>
                  </a:lnTo>
                  <a:lnTo>
                    <a:pt x="8043" y="42908"/>
                  </a:lnTo>
                  <a:lnTo>
                    <a:pt x="8220" y="40035"/>
                  </a:lnTo>
                  <a:lnTo>
                    <a:pt x="8416" y="34303"/>
                  </a:lnTo>
                  <a:lnTo>
                    <a:pt x="8541" y="22863"/>
                  </a:lnTo>
                  <a:lnTo>
                    <a:pt x="857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2" name="SMARTPenAnnotation276"/>
            <p:cNvSpPr/>
            <p:nvPr/>
          </p:nvSpPr>
          <p:spPr>
            <a:xfrm>
              <a:off x="7872412" y="2888932"/>
              <a:ext cx="8573" cy="42864"/>
            </a:xfrm>
            <a:custGeom>
              <a:avLst/>
              <a:gdLst/>
              <a:ahLst/>
              <a:cxnLst/>
              <a:rect l="0" t="0" r="0" b="0"/>
              <a:pathLst>
                <a:path w="8573" h="42864">
                  <a:moveTo>
                    <a:pt x="8572" y="42863"/>
                  </a:moveTo>
                  <a:lnTo>
                    <a:pt x="4021" y="42863"/>
                  </a:lnTo>
                  <a:lnTo>
                    <a:pt x="2681" y="41910"/>
                  </a:lnTo>
                  <a:lnTo>
                    <a:pt x="1787" y="40323"/>
                  </a:lnTo>
                  <a:lnTo>
                    <a:pt x="105" y="34643"/>
                  </a:lnTo>
                  <a:lnTo>
                    <a:pt x="70" y="33573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3" name="SMARTPenAnnotation277"/>
            <p:cNvSpPr/>
            <p:nvPr/>
          </p:nvSpPr>
          <p:spPr>
            <a:xfrm>
              <a:off x="7855374" y="2751772"/>
              <a:ext cx="25611" cy="77154"/>
            </a:xfrm>
            <a:custGeom>
              <a:avLst/>
              <a:gdLst/>
              <a:ahLst/>
              <a:cxnLst/>
              <a:rect l="0" t="0" r="0" b="0"/>
              <a:pathLst>
                <a:path w="25611" h="77154">
                  <a:moveTo>
                    <a:pt x="25610" y="77153"/>
                  </a:moveTo>
                  <a:lnTo>
                    <a:pt x="25610" y="69772"/>
                  </a:lnTo>
                  <a:lnTo>
                    <a:pt x="24658" y="69374"/>
                  </a:lnTo>
                  <a:lnTo>
                    <a:pt x="23071" y="69110"/>
                  </a:lnTo>
                  <a:lnTo>
                    <a:pt x="21059" y="68933"/>
                  </a:lnTo>
                  <a:lnTo>
                    <a:pt x="19719" y="67863"/>
                  </a:lnTo>
                  <a:lnTo>
                    <a:pt x="18825" y="66197"/>
                  </a:lnTo>
                  <a:lnTo>
                    <a:pt x="18230" y="64134"/>
                  </a:lnTo>
                  <a:lnTo>
                    <a:pt x="17833" y="61806"/>
                  </a:lnTo>
                  <a:lnTo>
                    <a:pt x="17567" y="59301"/>
                  </a:lnTo>
                  <a:lnTo>
                    <a:pt x="17391" y="56679"/>
                  </a:lnTo>
                  <a:lnTo>
                    <a:pt x="16321" y="54931"/>
                  </a:lnTo>
                  <a:lnTo>
                    <a:pt x="14655" y="53766"/>
                  </a:lnTo>
                  <a:lnTo>
                    <a:pt x="12592" y="52989"/>
                  </a:lnTo>
                  <a:lnTo>
                    <a:pt x="11217" y="51519"/>
                  </a:lnTo>
                  <a:lnTo>
                    <a:pt x="10300" y="49586"/>
                  </a:lnTo>
                  <a:lnTo>
                    <a:pt x="8828" y="44191"/>
                  </a:lnTo>
                  <a:lnTo>
                    <a:pt x="7755" y="42795"/>
                  </a:lnTo>
                  <a:lnTo>
                    <a:pt x="6087" y="40913"/>
                  </a:lnTo>
                  <a:lnTo>
                    <a:pt x="1116" y="35598"/>
                  </a:lnTo>
                  <a:lnTo>
                    <a:pt x="709" y="34210"/>
                  </a:lnTo>
                  <a:lnTo>
                    <a:pt x="437" y="32331"/>
                  </a:lnTo>
                  <a:lnTo>
                    <a:pt x="0" y="27024"/>
                  </a:lnTo>
                  <a:lnTo>
                    <a:pt x="917" y="25636"/>
                  </a:lnTo>
                  <a:lnTo>
                    <a:pt x="2481" y="23758"/>
                  </a:lnTo>
                  <a:lnTo>
                    <a:pt x="4476" y="21554"/>
                  </a:lnTo>
                  <a:lnTo>
                    <a:pt x="5805" y="19132"/>
                  </a:lnTo>
                  <a:lnTo>
                    <a:pt x="6692" y="16565"/>
                  </a:lnTo>
                  <a:lnTo>
                    <a:pt x="7284" y="13901"/>
                  </a:lnTo>
                  <a:lnTo>
                    <a:pt x="8630" y="11172"/>
                  </a:lnTo>
                  <a:lnTo>
                    <a:pt x="10480" y="8401"/>
                  </a:lnTo>
                  <a:lnTo>
                    <a:pt x="170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4" name="SMARTPenAnnotation278"/>
            <p:cNvSpPr/>
            <p:nvPr/>
          </p:nvSpPr>
          <p:spPr>
            <a:xfrm>
              <a:off x="7983855" y="2974772"/>
              <a:ext cx="179874" cy="171335"/>
            </a:xfrm>
            <a:custGeom>
              <a:avLst/>
              <a:gdLst/>
              <a:ahLst/>
              <a:cxnLst/>
              <a:rect l="0" t="0" r="0" b="0"/>
              <a:pathLst>
                <a:path w="179874" h="171335">
                  <a:moveTo>
                    <a:pt x="0" y="34175"/>
                  </a:moveTo>
                  <a:lnTo>
                    <a:pt x="0" y="29236"/>
                  </a:lnTo>
                  <a:lnTo>
                    <a:pt x="0" y="33337"/>
                  </a:lnTo>
                  <a:lnTo>
                    <a:pt x="0" y="26721"/>
                  </a:lnTo>
                  <a:lnTo>
                    <a:pt x="952" y="26348"/>
                  </a:lnTo>
                  <a:lnTo>
                    <a:pt x="5891" y="25823"/>
                  </a:lnTo>
                  <a:lnTo>
                    <a:pt x="7382" y="25701"/>
                  </a:lnTo>
                  <a:lnTo>
                    <a:pt x="12770" y="21081"/>
                  </a:lnTo>
                  <a:lnTo>
                    <a:pt x="16134" y="19731"/>
                  </a:lnTo>
                  <a:lnTo>
                    <a:pt x="20281" y="18830"/>
                  </a:lnTo>
                  <a:lnTo>
                    <a:pt x="24950" y="18230"/>
                  </a:lnTo>
                  <a:lnTo>
                    <a:pt x="29015" y="16878"/>
                  </a:lnTo>
                  <a:lnTo>
                    <a:pt x="32679" y="15023"/>
                  </a:lnTo>
                  <a:lnTo>
                    <a:pt x="36073" y="12835"/>
                  </a:lnTo>
                  <a:lnTo>
                    <a:pt x="40241" y="11376"/>
                  </a:lnTo>
                  <a:lnTo>
                    <a:pt x="44924" y="10403"/>
                  </a:lnTo>
                  <a:lnTo>
                    <a:pt x="49953" y="9755"/>
                  </a:lnTo>
                  <a:lnTo>
                    <a:pt x="54257" y="8370"/>
                  </a:lnTo>
                  <a:lnTo>
                    <a:pt x="58078" y="6494"/>
                  </a:lnTo>
                  <a:lnTo>
                    <a:pt x="61579" y="4291"/>
                  </a:lnTo>
                  <a:lnTo>
                    <a:pt x="64865" y="2822"/>
                  </a:lnTo>
                  <a:lnTo>
                    <a:pt x="68008" y="1843"/>
                  </a:lnTo>
                  <a:lnTo>
                    <a:pt x="71057" y="1190"/>
                  </a:lnTo>
                  <a:lnTo>
                    <a:pt x="74041" y="755"/>
                  </a:lnTo>
                  <a:lnTo>
                    <a:pt x="76983" y="465"/>
                  </a:lnTo>
                  <a:lnTo>
                    <a:pt x="79896" y="272"/>
                  </a:lnTo>
                  <a:lnTo>
                    <a:pt x="82792" y="143"/>
                  </a:lnTo>
                  <a:lnTo>
                    <a:pt x="88549" y="0"/>
                  </a:lnTo>
                  <a:lnTo>
                    <a:pt x="91417" y="914"/>
                  </a:lnTo>
                  <a:lnTo>
                    <a:pt x="94282" y="2476"/>
                  </a:lnTo>
                  <a:lnTo>
                    <a:pt x="101173" y="7276"/>
                  </a:lnTo>
                  <a:lnTo>
                    <a:pt x="101739" y="8622"/>
                  </a:lnTo>
                  <a:lnTo>
                    <a:pt x="102367" y="12659"/>
                  </a:lnTo>
                  <a:lnTo>
                    <a:pt x="102646" y="17627"/>
                  </a:lnTo>
                  <a:lnTo>
                    <a:pt x="102770" y="23010"/>
                  </a:lnTo>
                  <a:lnTo>
                    <a:pt x="102857" y="37068"/>
                  </a:lnTo>
                  <a:lnTo>
                    <a:pt x="101909" y="39913"/>
                  </a:lnTo>
                  <a:lnTo>
                    <a:pt x="100323" y="42763"/>
                  </a:lnTo>
                  <a:lnTo>
                    <a:pt x="98314" y="45615"/>
                  </a:lnTo>
                  <a:lnTo>
                    <a:pt x="96023" y="48470"/>
                  </a:lnTo>
                  <a:lnTo>
                    <a:pt x="93542" y="51325"/>
                  </a:lnTo>
                  <a:lnTo>
                    <a:pt x="90937" y="54181"/>
                  </a:lnTo>
                  <a:lnTo>
                    <a:pt x="89200" y="57037"/>
                  </a:lnTo>
                  <a:lnTo>
                    <a:pt x="88042" y="59894"/>
                  </a:lnTo>
                  <a:lnTo>
                    <a:pt x="86182" y="66772"/>
                  </a:lnTo>
                  <a:lnTo>
                    <a:pt x="85928" y="70253"/>
                  </a:lnTo>
                  <a:lnTo>
                    <a:pt x="85736" y="76640"/>
                  </a:lnTo>
                  <a:lnTo>
                    <a:pt x="90279" y="76920"/>
                  </a:lnTo>
                  <a:lnTo>
                    <a:pt x="97657" y="77003"/>
                  </a:lnTo>
                  <a:lnTo>
                    <a:pt x="99395" y="76062"/>
                  </a:lnTo>
                  <a:lnTo>
                    <a:pt x="100553" y="74482"/>
                  </a:lnTo>
                  <a:lnTo>
                    <a:pt x="101326" y="72476"/>
                  </a:lnTo>
                  <a:lnTo>
                    <a:pt x="102793" y="71139"/>
                  </a:lnTo>
                  <a:lnTo>
                    <a:pt x="104724" y="70248"/>
                  </a:lnTo>
                  <a:lnTo>
                    <a:pt x="109409" y="69257"/>
                  </a:lnTo>
                  <a:lnTo>
                    <a:pt x="114666" y="68817"/>
                  </a:lnTo>
                  <a:lnTo>
                    <a:pt x="120178" y="68622"/>
                  </a:lnTo>
                  <a:lnTo>
                    <a:pt x="131175" y="68511"/>
                  </a:lnTo>
                  <a:lnTo>
                    <a:pt x="156812" y="68468"/>
                  </a:lnTo>
                  <a:lnTo>
                    <a:pt x="159786" y="69419"/>
                  </a:lnTo>
                  <a:lnTo>
                    <a:pt x="162721" y="71006"/>
                  </a:lnTo>
                  <a:lnTo>
                    <a:pt x="165632" y="73017"/>
                  </a:lnTo>
                  <a:lnTo>
                    <a:pt x="168523" y="74357"/>
                  </a:lnTo>
                  <a:lnTo>
                    <a:pt x="171403" y="75250"/>
                  </a:lnTo>
                  <a:lnTo>
                    <a:pt x="174277" y="75846"/>
                  </a:lnTo>
                  <a:lnTo>
                    <a:pt x="176192" y="77196"/>
                  </a:lnTo>
                  <a:lnTo>
                    <a:pt x="177469" y="79048"/>
                  </a:lnTo>
                  <a:lnTo>
                    <a:pt x="178887" y="83646"/>
                  </a:lnTo>
                  <a:lnTo>
                    <a:pt x="179518" y="88865"/>
                  </a:lnTo>
                  <a:lnTo>
                    <a:pt x="179686" y="92542"/>
                  </a:lnTo>
                  <a:lnTo>
                    <a:pt x="179873" y="101709"/>
                  </a:lnTo>
                  <a:lnTo>
                    <a:pt x="178970" y="105867"/>
                  </a:lnTo>
                  <a:lnTo>
                    <a:pt x="177415" y="109593"/>
                  </a:lnTo>
                  <a:lnTo>
                    <a:pt x="175427" y="113028"/>
                  </a:lnTo>
                  <a:lnTo>
                    <a:pt x="173149" y="116272"/>
                  </a:lnTo>
                  <a:lnTo>
                    <a:pt x="170677" y="119386"/>
                  </a:lnTo>
                  <a:lnTo>
                    <a:pt x="168078" y="122415"/>
                  </a:lnTo>
                  <a:lnTo>
                    <a:pt x="165391" y="126339"/>
                  </a:lnTo>
                  <a:lnTo>
                    <a:pt x="162649" y="130860"/>
                  </a:lnTo>
                  <a:lnTo>
                    <a:pt x="159868" y="135779"/>
                  </a:lnTo>
                  <a:lnTo>
                    <a:pt x="157061" y="140011"/>
                  </a:lnTo>
                  <a:lnTo>
                    <a:pt x="154236" y="143785"/>
                  </a:lnTo>
                  <a:lnTo>
                    <a:pt x="151401" y="147253"/>
                  </a:lnTo>
                  <a:lnTo>
                    <a:pt x="147607" y="150518"/>
                  </a:lnTo>
                  <a:lnTo>
                    <a:pt x="143172" y="153647"/>
                  </a:lnTo>
                  <a:lnTo>
                    <a:pt x="138311" y="156686"/>
                  </a:lnTo>
                  <a:lnTo>
                    <a:pt x="134116" y="158711"/>
                  </a:lnTo>
                  <a:lnTo>
                    <a:pt x="130369" y="160062"/>
                  </a:lnTo>
                  <a:lnTo>
                    <a:pt x="126917" y="160962"/>
                  </a:lnTo>
                  <a:lnTo>
                    <a:pt x="122711" y="162515"/>
                  </a:lnTo>
                  <a:lnTo>
                    <a:pt x="118002" y="164502"/>
                  </a:lnTo>
                  <a:lnTo>
                    <a:pt x="112958" y="166780"/>
                  </a:lnTo>
                  <a:lnTo>
                    <a:pt x="108643" y="168298"/>
                  </a:lnTo>
                  <a:lnTo>
                    <a:pt x="104814" y="169311"/>
                  </a:lnTo>
                  <a:lnTo>
                    <a:pt x="101308" y="169985"/>
                  </a:lnTo>
                  <a:lnTo>
                    <a:pt x="98018" y="170435"/>
                  </a:lnTo>
                  <a:lnTo>
                    <a:pt x="94874" y="170735"/>
                  </a:lnTo>
                  <a:lnTo>
                    <a:pt x="91823" y="170935"/>
                  </a:lnTo>
                  <a:lnTo>
                    <a:pt x="88838" y="171068"/>
                  </a:lnTo>
                  <a:lnTo>
                    <a:pt x="82981" y="171216"/>
                  </a:lnTo>
                  <a:lnTo>
                    <a:pt x="60509" y="171334"/>
                  </a:lnTo>
                  <a:lnTo>
                    <a:pt x="60156" y="166784"/>
                  </a:lnTo>
                  <a:lnTo>
                    <a:pt x="60007" y="1627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5" name="SMARTPenAnnotation279"/>
            <p:cNvSpPr/>
            <p:nvPr/>
          </p:nvSpPr>
          <p:spPr>
            <a:xfrm>
              <a:off x="1846449" y="3651885"/>
              <a:ext cx="419505" cy="368618"/>
            </a:xfrm>
            <a:custGeom>
              <a:avLst/>
              <a:gdLst/>
              <a:ahLst/>
              <a:cxnLst/>
              <a:rect l="0" t="0" r="0" b="0"/>
              <a:pathLst>
                <a:path w="419505" h="368618">
                  <a:moveTo>
                    <a:pt x="256670" y="0"/>
                  </a:moveTo>
                  <a:lnTo>
                    <a:pt x="202366" y="0"/>
                  </a:lnTo>
                  <a:lnTo>
                    <a:pt x="200465" y="952"/>
                  </a:lnTo>
                  <a:lnTo>
                    <a:pt x="199198" y="2540"/>
                  </a:lnTo>
                  <a:lnTo>
                    <a:pt x="198353" y="4551"/>
                  </a:lnTo>
                  <a:lnTo>
                    <a:pt x="196837" y="5891"/>
                  </a:lnTo>
                  <a:lnTo>
                    <a:pt x="194874" y="6785"/>
                  </a:lnTo>
                  <a:lnTo>
                    <a:pt x="190153" y="7778"/>
                  </a:lnTo>
                  <a:lnTo>
                    <a:pt x="184880" y="8219"/>
                  </a:lnTo>
                  <a:lnTo>
                    <a:pt x="182140" y="9289"/>
                  </a:lnTo>
                  <a:lnTo>
                    <a:pt x="172781" y="15346"/>
                  </a:lnTo>
                  <a:lnTo>
                    <a:pt x="163506" y="20473"/>
                  </a:lnTo>
                  <a:lnTo>
                    <a:pt x="152125" y="28714"/>
                  </a:lnTo>
                  <a:lnTo>
                    <a:pt x="143214" y="36892"/>
                  </a:lnTo>
                  <a:lnTo>
                    <a:pt x="132903" y="45923"/>
                  </a:lnTo>
                  <a:lnTo>
                    <a:pt x="121970" y="53113"/>
                  </a:lnTo>
                  <a:lnTo>
                    <a:pt x="110761" y="62023"/>
                  </a:lnTo>
                  <a:lnTo>
                    <a:pt x="99429" y="72333"/>
                  </a:lnTo>
                  <a:lnTo>
                    <a:pt x="82340" y="88848"/>
                  </a:lnTo>
                  <a:lnTo>
                    <a:pt x="70923" y="100130"/>
                  </a:lnTo>
                  <a:lnTo>
                    <a:pt x="62038" y="111494"/>
                  </a:lnTo>
                  <a:lnTo>
                    <a:pt x="58336" y="117192"/>
                  </a:lnTo>
                  <a:lnTo>
                    <a:pt x="49142" y="126063"/>
                  </a:lnTo>
                  <a:lnTo>
                    <a:pt x="44023" y="129762"/>
                  </a:lnTo>
                  <a:lnTo>
                    <a:pt x="35795" y="138952"/>
                  </a:lnTo>
                  <a:lnTo>
                    <a:pt x="28964" y="149386"/>
                  </a:lnTo>
                  <a:lnTo>
                    <a:pt x="22752" y="160373"/>
                  </a:lnTo>
                  <a:lnTo>
                    <a:pt x="16817" y="171607"/>
                  </a:lnTo>
                  <a:lnTo>
                    <a:pt x="11004" y="181997"/>
                  </a:lnTo>
                  <a:lnTo>
                    <a:pt x="5245" y="189790"/>
                  </a:lnTo>
                  <a:lnTo>
                    <a:pt x="3329" y="194154"/>
                  </a:lnTo>
                  <a:lnTo>
                    <a:pt x="1199" y="204083"/>
                  </a:lnTo>
                  <a:lnTo>
                    <a:pt x="253" y="212306"/>
                  </a:lnTo>
                  <a:lnTo>
                    <a:pt x="0" y="215832"/>
                  </a:lnTo>
                  <a:lnTo>
                    <a:pt x="2260" y="224830"/>
                  </a:lnTo>
                  <a:lnTo>
                    <a:pt x="6439" y="234227"/>
                  </a:lnTo>
                  <a:lnTo>
                    <a:pt x="14147" y="245825"/>
                  </a:lnTo>
                  <a:lnTo>
                    <a:pt x="19660" y="255623"/>
                  </a:lnTo>
                  <a:lnTo>
                    <a:pt x="25285" y="263788"/>
                  </a:lnTo>
                  <a:lnTo>
                    <a:pt x="28118" y="267298"/>
                  </a:lnTo>
                  <a:lnTo>
                    <a:pt x="36347" y="273739"/>
                  </a:lnTo>
                  <a:lnTo>
                    <a:pt x="49149" y="282720"/>
                  </a:lnTo>
                  <a:lnTo>
                    <a:pt x="56806" y="288531"/>
                  </a:lnTo>
                  <a:lnTo>
                    <a:pt x="66559" y="294288"/>
                  </a:lnTo>
                  <a:lnTo>
                    <a:pt x="77244" y="302562"/>
                  </a:lnTo>
                  <a:lnTo>
                    <a:pt x="88343" y="311637"/>
                  </a:lnTo>
                  <a:lnTo>
                    <a:pt x="99626" y="318845"/>
                  </a:lnTo>
                  <a:lnTo>
                    <a:pt x="110990" y="325224"/>
                  </a:lnTo>
                  <a:lnTo>
                    <a:pt x="123344" y="331233"/>
                  </a:lnTo>
                  <a:lnTo>
                    <a:pt x="130638" y="334170"/>
                  </a:lnTo>
                  <a:lnTo>
                    <a:pt x="138359" y="337080"/>
                  </a:lnTo>
                  <a:lnTo>
                    <a:pt x="145411" y="339972"/>
                  </a:lnTo>
                  <a:lnTo>
                    <a:pt x="158327" y="345726"/>
                  </a:lnTo>
                  <a:lnTo>
                    <a:pt x="170417" y="348918"/>
                  </a:lnTo>
                  <a:lnTo>
                    <a:pt x="182141" y="351290"/>
                  </a:lnTo>
                  <a:lnTo>
                    <a:pt x="193701" y="355518"/>
                  </a:lnTo>
                  <a:lnTo>
                    <a:pt x="205189" y="358033"/>
                  </a:lnTo>
                  <a:lnTo>
                    <a:pt x="217597" y="359151"/>
                  </a:lnTo>
                  <a:lnTo>
                    <a:pt x="224907" y="359449"/>
                  </a:lnTo>
                  <a:lnTo>
                    <a:pt x="246306" y="359868"/>
                  </a:lnTo>
                  <a:lnTo>
                    <a:pt x="252618" y="359927"/>
                  </a:lnTo>
                  <a:lnTo>
                    <a:pt x="264712" y="357452"/>
                  </a:lnTo>
                  <a:lnTo>
                    <a:pt x="276437" y="353177"/>
                  </a:lnTo>
                  <a:lnTo>
                    <a:pt x="287998" y="348103"/>
                  </a:lnTo>
                  <a:lnTo>
                    <a:pt x="299486" y="345212"/>
                  </a:lnTo>
                  <a:lnTo>
                    <a:pt x="311895" y="342975"/>
                  </a:lnTo>
                  <a:lnTo>
                    <a:pt x="319204" y="341045"/>
                  </a:lnTo>
                  <a:lnTo>
                    <a:pt x="326935" y="338806"/>
                  </a:lnTo>
                  <a:lnTo>
                    <a:pt x="333993" y="335408"/>
                  </a:lnTo>
                  <a:lnTo>
                    <a:pt x="346916" y="326553"/>
                  </a:lnTo>
                  <a:lnTo>
                    <a:pt x="356470" y="318807"/>
                  </a:lnTo>
                  <a:lnTo>
                    <a:pt x="364843" y="312189"/>
                  </a:lnTo>
                  <a:lnTo>
                    <a:pt x="374915" y="306073"/>
                  </a:lnTo>
                  <a:lnTo>
                    <a:pt x="386744" y="297275"/>
                  </a:lnTo>
                  <a:lnTo>
                    <a:pt x="393221" y="288967"/>
                  </a:lnTo>
                  <a:lnTo>
                    <a:pt x="396282" y="284084"/>
                  </a:lnTo>
                  <a:lnTo>
                    <a:pt x="399275" y="280829"/>
                  </a:lnTo>
                  <a:lnTo>
                    <a:pt x="402222" y="278660"/>
                  </a:lnTo>
                  <a:lnTo>
                    <a:pt x="408038" y="275296"/>
                  </a:lnTo>
                  <a:lnTo>
                    <a:pt x="413797" y="270626"/>
                  </a:lnTo>
                  <a:lnTo>
                    <a:pt x="415714" y="268047"/>
                  </a:lnTo>
                  <a:lnTo>
                    <a:pt x="417844" y="262642"/>
                  </a:lnTo>
                  <a:lnTo>
                    <a:pt x="419043" y="254244"/>
                  </a:lnTo>
                  <a:lnTo>
                    <a:pt x="419324" y="246029"/>
                  </a:lnTo>
                  <a:lnTo>
                    <a:pt x="419504" y="229785"/>
                  </a:lnTo>
                  <a:lnTo>
                    <a:pt x="418566" y="226532"/>
                  </a:lnTo>
                  <a:lnTo>
                    <a:pt x="414984" y="220378"/>
                  </a:lnTo>
                  <a:lnTo>
                    <a:pt x="412695" y="218356"/>
                  </a:lnTo>
                  <a:lnTo>
                    <a:pt x="410217" y="217008"/>
                  </a:lnTo>
                  <a:lnTo>
                    <a:pt x="407612" y="216110"/>
                  </a:lnTo>
                  <a:lnTo>
                    <a:pt x="402178" y="212571"/>
                  </a:lnTo>
                  <a:lnTo>
                    <a:pt x="395636" y="207823"/>
                  </a:lnTo>
                  <a:lnTo>
                    <a:pt x="386378" y="202538"/>
                  </a:lnTo>
                  <a:lnTo>
                    <a:pt x="378453" y="199554"/>
                  </a:lnTo>
                  <a:lnTo>
                    <a:pt x="370804" y="197276"/>
                  </a:lnTo>
                  <a:lnTo>
                    <a:pt x="361054" y="193088"/>
                  </a:lnTo>
                  <a:lnTo>
                    <a:pt x="350371" y="190592"/>
                  </a:lnTo>
                  <a:lnTo>
                    <a:pt x="340225" y="189482"/>
                  </a:lnTo>
                  <a:lnTo>
                    <a:pt x="332541" y="188989"/>
                  </a:lnTo>
                  <a:lnTo>
                    <a:pt x="323411" y="191310"/>
                  </a:lnTo>
                  <a:lnTo>
                    <a:pt x="313955" y="194564"/>
                  </a:lnTo>
                  <a:lnTo>
                    <a:pt x="302325" y="196396"/>
                  </a:lnTo>
                  <a:lnTo>
                    <a:pt x="292519" y="196825"/>
                  </a:lnTo>
                  <a:lnTo>
                    <a:pt x="288189" y="197891"/>
                  </a:lnTo>
                  <a:lnTo>
                    <a:pt x="276593" y="203943"/>
                  </a:lnTo>
                  <a:lnTo>
                    <a:pt x="266795" y="209069"/>
                  </a:lnTo>
                  <a:lnTo>
                    <a:pt x="255119" y="217309"/>
                  </a:lnTo>
                  <a:lnTo>
                    <a:pt x="248679" y="225487"/>
                  </a:lnTo>
                  <a:lnTo>
                    <a:pt x="242641" y="234519"/>
                  </a:lnTo>
                  <a:lnTo>
                    <a:pt x="233887" y="245911"/>
                  </a:lnTo>
                  <a:lnTo>
                    <a:pt x="228129" y="255661"/>
                  </a:lnTo>
                  <a:lnTo>
                    <a:pt x="224935" y="266344"/>
                  </a:lnTo>
                  <a:lnTo>
                    <a:pt x="224084" y="271860"/>
                  </a:lnTo>
                  <a:lnTo>
                    <a:pt x="220598" y="280529"/>
                  </a:lnTo>
                  <a:lnTo>
                    <a:pt x="218334" y="284174"/>
                  </a:lnTo>
                  <a:lnTo>
                    <a:pt x="215820" y="293304"/>
                  </a:lnTo>
                  <a:lnTo>
                    <a:pt x="214702" y="303713"/>
                  </a:lnTo>
                  <a:lnTo>
                    <a:pt x="214205" y="314688"/>
                  </a:lnTo>
                  <a:lnTo>
                    <a:pt x="213926" y="327027"/>
                  </a:lnTo>
                  <a:lnTo>
                    <a:pt x="213843" y="336715"/>
                  </a:lnTo>
                  <a:lnTo>
                    <a:pt x="214784" y="339729"/>
                  </a:lnTo>
                  <a:lnTo>
                    <a:pt x="219706" y="348522"/>
                  </a:lnTo>
                  <a:lnTo>
                    <a:pt x="221192" y="354288"/>
                  </a:lnTo>
                  <a:lnTo>
                    <a:pt x="222540" y="356207"/>
                  </a:lnTo>
                  <a:lnTo>
                    <a:pt x="224392" y="357486"/>
                  </a:lnTo>
                  <a:lnTo>
                    <a:pt x="228990" y="358908"/>
                  </a:lnTo>
                  <a:lnTo>
                    <a:pt x="234208" y="359539"/>
                  </a:lnTo>
                  <a:lnTo>
                    <a:pt x="235980" y="360660"/>
                  </a:lnTo>
                  <a:lnTo>
                    <a:pt x="237162" y="362360"/>
                  </a:lnTo>
                  <a:lnTo>
                    <a:pt x="239526" y="3686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26078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787767"/>
              </p:ext>
            </p:extLst>
          </p:nvPr>
        </p:nvGraphicFramePr>
        <p:xfrm>
          <a:off x="609600" y="685800"/>
          <a:ext cx="4267200" cy="3222351"/>
        </p:xfrm>
        <a:graphic>
          <a:graphicData uri="http://schemas.openxmlformats.org/drawingml/2006/table">
            <a:tbl>
              <a:tblPr firstRow="1" firstCol="1" bandRow="1"/>
              <a:tblGrid>
                <a:gridCol w="1374604"/>
                <a:gridCol w="1426224"/>
                <a:gridCol w="1466372"/>
              </a:tblGrid>
              <a:tr h="3637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alibri"/>
                          <a:ea typeface="Calibri"/>
                          <a:cs typeface="Times New Roman"/>
                        </a:rPr>
                        <a:t>Area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1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1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5√3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1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1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xmlns:mc="http://schemas.openxmlformats.org/markup-compatibility/2006" xmlns:a14="http://schemas.microsoft.com/office/drawing/2010/main" val="000000" mc:Ignorable="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154363" y="3035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85800"/>
            <a:ext cx="2286000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SMARTPenAnnotation68"/>
          <p:cNvSpPr/>
          <p:nvPr/>
        </p:nvSpPr>
        <p:spPr>
          <a:xfrm>
            <a:off x="2223498" y="1243013"/>
            <a:ext cx="291092" cy="325638"/>
          </a:xfrm>
          <a:custGeom>
            <a:avLst/>
            <a:gdLst/>
            <a:ahLst/>
            <a:cxnLst/>
            <a:rect l="0" t="0" r="0" b="0"/>
            <a:pathLst>
              <a:path w="291092" h="325638">
                <a:moveTo>
                  <a:pt x="282529" y="51434"/>
                </a:moveTo>
                <a:lnTo>
                  <a:pt x="277978" y="51434"/>
                </a:lnTo>
                <a:lnTo>
                  <a:pt x="276637" y="50481"/>
                </a:lnTo>
                <a:lnTo>
                  <a:pt x="275744" y="48894"/>
                </a:lnTo>
                <a:lnTo>
                  <a:pt x="274061" y="43215"/>
                </a:lnTo>
                <a:lnTo>
                  <a:pt x="278916" y="42931"/>
                </a:lnTo>
                <a:lnTo>
                  <a:pt x="271790" y="42866"/>
                </a:lnTo>
                <a:lnTo>
                  <a:pt x="269655" y="42864"/>
                </a:lnTo>
                <a:lnTo>
                  <a:pt x="268231" y="41911"/>
                </a:lnTo>
                <a:lnTo>
                  <a:pt x="267282" y="40323"/>
                </a:lnTo>
                <a:lnTo>
                  <a:pt x="266649" y="38311"/>
                </a:lnTo>
                <a:lnTo>
                  <a:pt x="265275" y="36971"/>
                </a:lnTo>
                <a:lnTo>
                  <a:pt x="263406" y="36077"/>
                </a:lnTo>
                <a:lnTo>
                  <a:pt x="258790" y="35084"/>
                </a:lnTo>
                <a:lnTo>
                  <a:pt x="253563" y="34642"/>
                </a:lnTo>
                <a:lnTo>
                  <a:pt x="245525" y="31906"/>
                </a:lnTo>
                <a:lnTo>
                  <a:pt x="236555" y="28467"/>
                </a:lnTo>
                <a:lnTo>
                  <a:pt x="229394" y="26939"/>
                </a:lnTo>
                <a:lnTo>
                  <a:pt x="220496" y="26260"/>
                </a:lnTo>
                <a:lnTo>
                  <a:pt x="211144" y="25958"/>
                </a:lnTo>
                <a:lnTo>
                  <a:pt x="203812" y="25824"/>
                </a:lnTo>
                <a:lnTo>
                  <a:pt x="200524" y="24836"/>
                </a:lnTo>
                <a:lnTo>
                  <a:pt x="194330" y="21198"/>
                </a:lnTo>
                <a:lnTo>
                  <a:pt x="185862" y="18946"/>
                </a:lnTo>
                <a:lnTo>
                  <a:pt x="180937" y="18345"/>
                </a:lnTo>
                <a:lnTo>
                  <a:pt x="172924" y="17678"/>
                </a:lnTo>
                <a:lnTo>
                  <a:pt x="169454" y="17500"/>
                </a:lnTo>
                <a:lnTo>
                  <a:pt x="166188" y="16429"/>
                </a:lnTo>
                <a:lnTo>
                  <a:pt x="160019" y="12699"/>
                </a:lnTo>
                <a:lnTo>
                  <a:pt x="154103" y="10406"/>
                </a:lnTo>
                <a:lnTo>
                  <a:pt x="147094" y="8934"/>
                </a:lnTo>
                <a:lnTo>
                  <a:pt x="138866" y="2752"/>
                </a:lnTo>
                <a:lnTo>
                  <a:pt x="133589" y="1222"/>
                </a:lnTo>
                <a:lnTo>
                  <a:pt x="125263" y="362"/>
                </a:lnTo>
                <a:lnTo>
                  <a:pt x="119664" y="0"/>
                </a:lnTo>
                <a:lnTo>
                  <a:pt x="119655" y="4550"/>
                </a:lnTo>
                <a:lnTo>
                  <a:pt x="118702" y="5891"/>
                </a:lnTo>
                <a:lnTo>
                  <a:pt x="117113" y="6784"/>
                </a:lnTo>
                <a:lnTo>
                  <a:pt x="115102" y="7380"/>
                </a:lnTo>
                <a:lnTo>
                  <a:pt x="113761" y="8730"/>
                </a:lnTo>
                <a:lnTo>
                  <a:pt x="112867" y="10582"/>
                </a:lnTo>
                <a:lnTo>
                  <a:pt x="112271" y="12769"/>
                </a:lnTo>
                <a:lnTo>
                  <a:pt x="109069" y="17740"/>
                </a:lnTo>
                <a:lnTo>
                  <a:pt x="101911" y="25893"/>
                </a:lnTo>
                <a:lnTo>
                  <a:pt x="95510" y="32631"/>
                </a:lnTo>
                <a:lnTo>
                  <a:pt x="94984" y="34136"/>
                </a:lnTo>
                <a:lnTo>
                  <a:pt x="94401" y="38349"/>
                </a:lnTo>
                <a:lnTo>
                  <a:pt x="93293" y="40805"/>
                </a:lnTo>
                <a:lnTo>
                  <a:pt x="88135" y="48814"/>
                </a:lnTo>
                <a:lnTo>
                  <a:pt x="86594" y="54397"/>
                </a:lnTo>
                <a:lnTo>
                  <a:pt x="85727" y="62895"/>
                </a:lnTo>
                <a:lnTo>
                  <a:pt x="84652" y="65742"/>
                </a:lnTo>
                <a:lnTo>
                  <a:pt x="80919" y="71446"/>
                </a:lnTo>
                <a:lnTo>
                  <a:pt x="78624" y="79696"/>
                </a:lnTo>
                <a:lnTo>
                  <a:pt x="77605" y="88760"/>
                </a:lnTo>
                <a:lnTo>
                  <a:pt x="77152" y="95963"/>
                </a:lnTo>
                <a:lnTo>
                  <a:pt x="76078" y="99218"/>
                </a:lnTo>
                <a:lnTo>
                  <a:pt x="70052" y="108745"/>
                </a:lnTo>
                <a:lnTo>
                  <a:pt x="69440" y="109644"/>
                </a:lnTo>
                <a:lnTo>
                  <a:pt x="68760" y="113183"/>
                </a:lnTo>
                <a:lnTo>
                  <a:pt x="68324" y="123216"/>
                </a:lnTo>
                <a:lnTo>
                  <a:pt x="68219" y="132998"/>
                </a:lnTo>
                <a:lnTo>
                  <a:pt x="68217" y="135926"/>
                </a:lnTo>
                <a:lnTo>
                  <a:pt x="69170" y="136337"/>
                </a:lnTo>
                <a:lnTo>
                  <a:pt x="76947" y="137087"/>
                </a:lnTo>
                <a:lnTo>
                  <a:pt x="104560" y="137158"/>
                </a:lnTo>
                <a:lnTo>
                  <a:pt x="113262" y="134619"/>
                </a:lnTo>
                <a:lnTo>
                  <a:pt x="118249" y="132608"/>
                </a:lnTo>
                <a:lnTo>
                  <a:pt x="123479" y="131267"/>
                </a:lnTo>
                <a:lnTo>
                  <a:pt x="128871" y="130374"/>
                </a:lnTo>
                <a:lnTo>
                  <a:pt x="134370" y="129778"/>
                </a:lnTo>
                <a:lnTo>
                  <a:pt x="139941" y="129381"/>
                </a:lnTo>
                <a:lnTo>
                  <a:pt x="145561" y="129116"/>
                </a:lnTo>
                <a:lnTo>
                  <a:pt x="156884" y="128822"/>
                </a:lnTo>
                <a:lnTo>
                  <a:pt x="212284" y="128589"/>
                </a:lnTo>
                <a:lnTo>
                  <a:pt x="216649" y="129541"/>
                </a:lnTo>
                <a:lnTo>
                  <a:pt x="224039" y="133138"/>
                </a:lnTo>
                <a:lnTo>
                  <a:pt x="233039" y="135372"/>
                </a:lnTo>
                <a:lnTo>
                  <a:pt x="238105" y="135968"/>
                </a:lnTo>
                <a:lnTo>
                  <a:pt x="242436" y="137317"/>
                </a:lnTo>
                <a:lnTo>
                  <a:pt x="249787" y="141357"/>
                </a:lnTo>
                <a:lnTo>
                  <a:pt x="256230" y="146327"/>
                </a:lnTo>
                <a:lnTo>
                  <a:pt x="265212" y="154481"/>
                </a:lnTo>
                <a:lnTo>
                  <a:pt x="273905" y="162929"/>
                </a:lnTo>
                <a:lnTo>
                  <a:pt x="276780" y="165769"/>
                </a:lnTo>
                <a:lnTo>
                  <a:pt x="278696" y="168615"/>
                </a:lnTo>
                <a:lnTo>
                  <a:pt x="282346" y="177171"/>
                </a:lnTo>
                <a:lnTo>
                  <a:pt x="288084" y="185739"/>
                </a:lnTo>
                <a:lnTo>
                  <a:pt x="289760" y="191453"/>
                </a:lnTo>
                <a:lnTo>
                  <a:pt x="290505" y="199707"/>
                </a:lnTo>
                <a:lnTo>
                  <a:pt x="290837" y="208773"/>
                </a:lnTo>
                <a:lnTo>
                  <a:pt x="290984" y="215978"/>
                </a:lnTo>
                <a:lnTo>
                  <a:pt x="291091" y="241590"/>
                </a:lnTo>
                <a:lnTo>
                  <a:pt x="288557" y="250565"/>
                </a:lnTo>
                <a:lnTo>
                  <a:pt x="286548" y="255626"/>
                </a:lnTo>
                <a:lnTo>
                  <a:pt x="283303" y="259952"/>
                </a:lnTo>
                <a:lnTo>
                  <a:pt x="274618" y="267299"/>
                </a:lnTo>
                <a:lnTo>
                  <a:pt x="266948" y="273739"/>
                </a:lnTo>
                <a:lnTo>
                  <a:pt x="259412" y="280729"/>
                </a:lnTo>
                <a:lnTo>
                  <a:pt x="249712" y="290185"/>
                </a:lnTo>
                <a:lnTo>
                  <a:pt x="241591" y="295658"/>
                </a:lnTo>
                <a:lnTo>
                  <a:pt x="233854" y="299043"/>
                </a:lnTo>
                <a:lnTo>
                  <a:pt x="218788" y="306304"/>
                </a:lnTo>
                <a:lnTo>
                  <a:pt x="207845" y="311712"/>
                </a:lnTo>
                <a:lnTo>
                  <a:pt x="202260" y="313535"/>
                </a:lnTo>
                <a:lnTo>
                  <a:pt x="196631" y="314751"/>
                </a:lnTo>
                <a:lnTo>
                  <a:pt x="190974" y="315561"/>
                </a:lnTo>
                <a:lnTo>
                  <a:pt x="185297" y="317054"/>
                </a:lnTo>
                <a:lnTo>
                  <a:pt x="179608" y="319001"/>
                </a:lnTo>
                <a:lnTo>
                  <a:pt x="173910" y="321252"/>
                </a:lnTo>
                <a:lnTo>
                  <a:pt x="168206" y="322753"/>
                </a:lnTo>
                <a:lnTo>
                  <a:pt x="162499" y="323753"/>
                </a:lnTo>
                <a:lnTo>
                  <a:pt x="156789" y="324420"/>
                </a:lnTo>
                <a:lnTo>
                  <a:pt x="151077" y="324865"/>
                </a:lnTo>
                <a:lnTo>
                  <a:pt x="145364" y="325161"/>
                </a:lnTo>
                <a:lnTo>
                  <a:pt x="133937" y="325491"/>
                </a:lnTo>
                <a:lnTo>
                  <a:pt x="122508" y="325637"/>
                </a:lnTo>
                <a:lnTo>
                  <a:pt x="116793" y="324723"/>
                </a:lnTo>
                <a:lnTo>
                  <a:pt x="111079" y="323162"/>
                </a:lnTo>
                <a:lnTo>
                  <a:pt x="105364" y="321168"/>
                </a:lnTo>
                <a:lnTo>
                  <a:pt x="99649" y="319839"/>
                </a:lnTo>
                <a:lnTo>
                  <a:pt x="93934" y="318954"/>
                </a:lnTo>
                <a:lnTo>
                  <a:pt x="88219" y="318363"/>
                </a:lnTo>
                <a:lnTo>
                  <a:pt x="82504" y="317017"/>
                </a:lnTo>
                <a:lnTo>
                  <a:pt x="76789" y="315167"/>
                </a:lnTo>
                <a:lnTo>
                  <a:pt x="71074" y="312981"/>
                </a:lnTo>
                <a:lnTo>
                  <a:pt x="65359" y="310571"/>
                </a:lnTo>
                <a:lnTo>
                  <a:pt x="59644" y="308012"/>
                </a:lnTo>
                <a:lnTo>
                  <a:pt x="53929" y="305354"/>
                </a:lnTo>
                <a:lnTo>
                  <a:pt x="45039" y="299860"/>
                </a:lnTo>
                <a:lnTo>
                  <a:pt x="41335" y="297061"/>
                </a:lnTo>
                <a:lnTo>
                  <a:pt x="38865" y="294243"/>
                </a:lnTo>
                <a:lnTo>
                  <a:pt x="37219" y="291412"/>
                </a:lnTo>
                <a:lnTo>
                  <a:pt x="36122" y="288572"/>
                </a:lnTo>
                <a:lnTo>
                  <a:pt x="32362" y="282876"/>
                </a:lnTo>
                <a:lnTo>
                  <a:pt x="24890" y="274314"/>
                </a:lnTo>
                <a:lnTo>
                  <a:pt x="22187" y="271458"/>
                </a:lnTo>
                <a:lnTo>
                  <a:pt x="20385" y="268602"/>
                </a:lnTo>
                <a:lnTo>
                  <a:pt x="16897" y="260031"/>
                </a:lnTo>
                <a:lnTo>
                  <a:pt x="11207" y="251459"/>
                </a:lnTo>
                <a:lnTo>
                  <a:pt x="9541" y="245744"/>
                </a:lnTo>
                <a:lnTo>
                  <a:pt x="8604" y="237172"/>
                </a:lnTo>
                <a:lnTo>
                  <a:pt x="7520" y="235267"/>
                </a:lnTo>
                <a:lnTo>
                  <a:pt x="5844" y="233997"/>
                </a:lnTo>
                <a:lnTo>
                  <a:pt x="3775" y="233150"/>
                </a:lnTo>
                <a:lnTo>
                  <a:pt x="2396" y="231633"/>
                </a:lnTo>
                <a:lnTo>
                  <a:pt x="1476" y="229669"/>
                </a:lnTo>
                <a:lnTo>
                  <a:pt x="0" y="224224"/>
                </a:lnTo>
                <a:lnTo>
                  <a:pt x="831" y="223778"/>
                </a:lnTo>
                <a:lnTo>
                  <a:pt x="4295" y="223281"/>
                </a:lnTo>
                <a:lnTo>
                  <a:pt x="4647" y="222196"/>
                </a:lnTo>
                <a:lnTo>
                  <a:pt x="3929" y="220521"/>
                </a:lnTo>
                <a:lnTo>
                  <a:pt x="2498" y="218451"/>
                </a:lnTo>
                <a:lnTo>
                  <a:pt x="2497" y="217071"/>
                </a:lnTo>
                <a:lnTo>
                  <a:pt x="3448" y="216151"/>
                </a:lnTo>
                <a:lnTo>
                  <a:pt x="8209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9"/>
          <p:cNvSpPr/>
          <p:nvPr/>
        </p:nvSpPr>
        <p:spPr>
          <a:xfrm>
            <a:off x="2600325" y="1243044"/>
            <a:ext cx="454343" cy="317141"/>
          </a:xfrm>
          <a:custGeom>
            <a:avLst/>
            <a:gdLst/>
            <a:ahLst/>
            <a:cxnLst/>
            <a:rect l="0" t="0" r="0" b="0"/>
            <a:pathLst>
              <a:path w="454343" h="317141">
                <a:moveTo>
                  <a:pt x="0" y="154273"/>
                </a:moveTo>
                <a:lnTo>
                  <a:pt x="7380" y="154273"/>
                </a:lnTo>
                <a:lnTo>
                  <a:pt x="7778" y="155226"/>
                </a:lnTo>
                <a:lnTo>
                  <a:pt x="8219" y="158824"/>
                </a:lnTo>
                <a:lnTo>
                  <a:pt x="9289" y="160164"/>
                </a:lnTo>
                <a:lnTo>
                  <a:pt x="10955" y="161058"/>
                </a:lnTo>
                <a:lnTo>
                  <a:pt x="13018" y="161654"/>
                </a:lnTo>
                <a:lnTo>
                  <a:pt x="14394" y="163004"/>
                </a:lnTo>
                <a:lnTo>
                  <a:pt x="15311" y="164856"/>
                </a:lnTo>
                <a:lnTo>
                  <a:pt x="15922" y="167043"/>
                </a:lnTo>
                <a:lnTo>
                  <a:pt x="18234" y="169454"/>
                </a:lnTo>
                <a:lnTo>
                  <a:pt x="25884" y="174673"/>
                </a:lnTo>
                <a:lnTo>
                  <a:pt x="33094" y="177627"/>
                </a:lnTo>
                <a:lnTo>
                  <a:pt x="36350" y="178415"/>
                </a:lnTo>
                <a:lnTo>
                  <a:pt x="38520" y="179893"/>
                </a:lnTo>
                <a:lnTo>
                  <a:pt x="39968" y="181830"/>
                </a:lnTo>
                <a:lnTo>
                  <a:pt x="44544" y="191648"/>
                </a:lnTo>
                <a:lnTo>
                  <a:pt x="49325" y="200412"/>
                </a:lnTo>
                <a:lnTo>
                  <a:pt x="54624" y="207482"/>
                </a:lnTo>
                <a:lnTo>
                  <a:pt x="62963" y="216817"/>
                </a:lnTo>
                <a:lnTo>
                  <a:pt x="64835" y="220734"/>
                </a:lnTo>
                <a:lnTo>
                  <a:pt x="66915" y="230166"/>
                </a:lnTo>
                <a:lnTo>
                  <a:pt x="70380" y="238168"/>
                </a:lnTo>
                <a:lnTo>
                  <a:pt x="75095" y="245852"/>
                </a:lnTo>
                <a:lnTo>
                  <a:pt x="80365" y="255617"/>
                </a:lnTo>
                <a:lnTo>
                  <a:pt x="83342" y="263768"/>
                </a:lnTo>
                <a:lnTo>
                  <a:pt x="84136" y="267274"/>
                </a:lnTo>
                <a:lnTo>
                  <a:pt x="86571" y="270565"/>
                </a:lnTo>
                <a:lnTo>
                  <a:pt x="98146" y="279747"/>
                </a:lnTo>
                <a:lnTo>
                  <a:pt x="108031" y="288500"/>
                </a:lnTo>
                <a:lnTo>
                  <a:pt x="114054" y="294257"/>
                </a:lnTo>
                <a:lnTo>
                  <a:pt x="116040" y="297126"/>
                </a:lnTo>
                <a:lnTo>
                  <a:pt x="118248" y="302853"/>
                </a:lnTo>
                <a:lnTo>
                  <a:pt x="119789" y="304761"/>
                </a:lnTo>
                <a:lnTo>
                  <a:pt x="121770" y="306034"/>
                </a:lnTo>
                <a:lnTo>
                  <a:pt x="124042" y="306882"/>
                </a:lnTo>
                <a:lnTo>
                  <a:pt x="129107" y="310364"/>
                </a:lnTo>
                <a:lnTo>
                  <a:pt x="131791" y="312626"/>
                </a:lnTo>
                <a:lnTo>
                  <a:pt x="134533" y="314134"/>
                </a:lnTo>
                <a:lnTo>
                  <a:pt x="145239" y="317033"/>
                </a:lnTo>
                <a:lnTo>
                  <a:pt x="153070" y="317140"/>
                </a:lnTo>
                <a:lnTo>
                  <a:pt x="153481" y="316191"/>
                </a:lnTo>
                <a:lnTo>
                  <a:pt x="153939" y="312597"/>
                </a:lnTo>
                <a:lnTo>
                  <a:pt x="155013" y="310305"/>
                </a:lnTo>
                <a:lnTo>
                  <a:pt x="160124" y="302528"/>
                </a:lnTo>
                <a:lnTo>
                  <a:pt x="163014" y="294191"/>
                </a:lnTo>
                <a:lnTo>
                  <a:pt x="167065" y="288531"/>
                </a:lnTo>
                <a:lnTo>
                  <a:pt x="168527" y="284736"/>
                </a:lnTo>
                <a:lnTo>
                  <a:pt x="170151" y="275439"/>
                </a:lnTo>
                <a:lnTo>
                  <a:pt x="170872" y="267497"/>
                </a:lnTo>
                <a:lnTo>
                  <a:pt x="171065" y="264046"/>
                </a:lnTo>
                <a:lnTo>
                  <a:pt x="173818" y="255131"/>
                </a:lnTo>
                <a:lnTo>
                  <a:pt x="175886" y="250087"/>
                </a:lnTo>
                <a:lnTo>
                  <a:pt x="177265" y="244819"/>
                </a:lnTo>
                <a:lnTo>
                  <a:pt x="178184" y="239402"/>
                </a:lnTo>
                <a:lnTo>
                  <a:pt x="178797" y="233886"/>
                </a:lnTo>
                <a:lnTo>
                  <a:pt x="179205" y="228303"/>
                </a:lnTo>
                <a:lnTo>
                  <a:pt x="179477" y="222676"/>
                </a:lnTo>
                <a:lnTo>
                  <a:pt x="179780" y="211345"/>
                </a:lnTo>
                <a:lnTo>
                  <a:pt x="179990" y="182838"/>
                </a:lnTo>
                <a:lnTo>
                  <a:pt x="179048" y="177126"/>
                </a:lnTo>
                <a:lnTo>
                  <a:pt x="177468" y="171413"/>
                </a:lnTo>
                <a:lnTo>
                  <a:pt x="175461" y="165700"/>
                </a:lnTo>
                <a:lnTo>
                  <a:pt x="174124" y="159986"/>
                </a:lnTo>
                <a:lnTo>
                  <a:pt x="173233" y="154272"/>
                </a:lnTo>
                <a:lnTo>
                  <a:pt x="172638" y="148557"/>
                </a:lnTo>
                <a:lnTo>
                  <a:pt x="172242" y="142842"/>
                </a:lnTo>
                <a:lnTo>
                  <a:pt x="171978" y="137128"/>
                </a:lnTo>
                <a:lnTo>
                  <a:pt x="171802" y="131413"/>
                </a:lnTo>
                <a:lnTo>
                  <a:pt x="170732" y="125698"/>
                </a:lnTo>
                <a:lnTo>
                  <a:pt x="169066" y="119983"/>
                </a:lnTo>
                <a:lnTo>
                  <a:pt x="167003" y="114268"/>
                </a:lnTo>
                <a:lnTo>
                  <a:pt x="165628" y="108553"/>
                </a:lnTo>
                <a:lnTo>
                  <a:pt x="164711" y="102838"/>
                </a:lnTo>
                <a:lnTo>
                  <a:pt x="164099" y="97123"/>
                </a:lnTo>
                <a:lnTo>
                  <a:pt x="163420" y="88233"/>
                </a:lnTo>
                <a:lnTo>
                  <a:pt x="163239" y="84529"/>
                </a:lnTo>
                <a:lnTo>
                  <a:pt x="160498" y="75333"/>
                </a:lnTo>
                <a:lnTo>
                  <a:pt x="157057" y="65849"/>
                </a:lnTo>
                <a:lnTo>
                  <a:pt x="155528" y="58458"/>
                </a:lnTo>
                <a:lnTo>
                  <a:pt x="152308" y="51999"/>
                </a:lnTo>
                <a:lnTo>
                  <a:pt x="150116" y="48943"/>
                </a:lnTo>
                <a:lnTo>
                  <a:pt x="147680" y="43007"/>
                </a:lnTo>
                <a:lnTo>
                  <a:pt x="146309" y="34310"/>
                </a:lnTo>
                <a:lnTo>
                  <a:pt x="145903" y="25701"/>
                </a:lnTo>
                <a:lnTo>
                  <a:pt x="145846" y="22838"/>
                </a:lnTo>
                <a:lnTo>
                  <a:pt x="144856" y="19977"/>
                </a:lnTo>
                <a:lnTo>
                  <a:pt x="138361" y="10235"/>
                </a:lnTo>
                <a:lnTo>
                  <a:pt x="137516" y="9043"/>
                </a:lnTo>
                <a:lnTo>
                  <a:pt x="137191" y="1204"/>
                </a:lnTo>
                <a:lnTo>
                  <a:pt x="136228" y="792"/>
                </a:lnTo>
                <a:lnTo>
                  <a:pt x="132227" y="212"/>
                </a:lnTo>
                <a:lnTo>
                  <a:pt x="136322" y="0"/>
                </a:lnTo>
                <a:lnTo>
                  <a:pt x="146013" y="4528"/>
                </a:lnTo>
                <a:lnTo>
                  <a:pt x="155699" y="6757"/>
                </a:lnTo>
                <a:lnTo>
                  <a:pt x="166354" y="7748"/>
                </a:lnTo>
                <a:lnTo>
                  <a:pt x="177440" y="8188"/>
                </a:lnTo>
                <a:lnTo>
                  <a:pt x="206923" y="8471"/>
                </a:lnTo>
                <a:lnTo>
                  <a:pt x="266985" y="8538"/>
                </a:lnTo>
                <a:lnTo>
                  <a:pt x="275145" y="9491"/>
                </a:lnTo>
                <a:lnTo>
                  <a:pt x="283442" y="11079"/>
                </a:lnTo>
                <a:lnTo>
                  <a:pt x="291831" y="13091"/>
                </a:lnTo>
                <a:lnTo>
                  <a:pt x="300282" y="14431"/>
                </a:lnTo>
                <a:lnTo>
                  <a:pt x="308773" y="15325"/>
                </a:lnTo>
                <a:lnTo>
                  <a:pt x="317291" y="15921"/>
                </a:lnTo>
                <a:lnTo>
                  <a:pt x="324874" y="16319"/>
                </a:lnTo>
                <a:lnTo>
                  <a:pt x="338381" y="16760"/>
                </a:lnTo>
                <a:lnTo>
                  <a:pt x="381567" y="17082"/>
                </a:lnTo>
                <a:lnTo>
                  <a:pt x="430592" y="17112"/>
                </a:lnTo>
                <a:lnTo>
                  <a:pt x="433746" y="18065"/>
                </a:lnTo>
                <a:lnTo>
                  <a:pt x="443998" y="24494"/>
                </a:lnTo>
                <a:lnTo>
                  <a:pt x="454342" y="342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0"/>
          <p:cNvSpPr/>
          <p:nvPr/>
        </p:nvSpPr>
        <p:spPr>
          <a:xfrm>
            <a:off x="2866072" y="1345913"/>
            <a:ext cx="248092" cy="214272"/>
          </a:xfrm>
          <a:custGeom>
            <a:avLst/>
            <a:gdLst/>
            <a:ahLst/>
            <a:cxnLst/>
            <a:rect l="0" t="0" r="0" b="0"/>
            <a:pathLst>
              <a:path w="248092" h="214272">
                <a:moveTo>
                  <a:pt x="0" y="25687"/>
                </a:moveTo>
                <a:lnTo>
                  <a:pt x="0" y="17117"/>
                </a:lnTo>
                <a:lnTo>
                  <a:pt x="4551" y="12564"/>
                </a:lnTo>
                <a:lnTo>
                  <a:pt x="6844" y="11223"/>
                </a:lnTo>
                <a:lnTo>
                  <a:pt x="11932" y="9733"/>
                </a:lnTo>
                <a:lnTo>
                  <a:pt x="17368" y="9071"/>
                </a:lnTo>
                <a:lnTo>
                  <a:pt x="23912" y="8777"/>
                </a:lnTo>
                <a:lnTo>
                  <a:pt x="39258" y="8611"/>
                </a:lnTo>
                <a:lnTo>
                  <a:pt x="53643" y="8573"/>
                </a:lnTo>
                <a:lnTo>
                  <a:pt x="60527" y="7610"/>
                </a:lnTo>
                <a:lnTo>
                  <a:pt x="67021" y="6015"/>
                </a:lnTo>
                <a:lnTo>
                  <a:pt x="73256" y="4000"/>
                </a:lnTo>
                <a:lnTo>
                  <a:pt x="81222" y="2656"/>
                </a:lnTo>
                <a:lnTo>
                  <a:pt x="90343" y="1761"/>
                </a:lnTo>
                <a:lnTo>
                  <a:pt x="108733" y="765"/>
                </a:lnTo>
                <a:lnTo>
                  <a:pt x="123255" y="323"/>
                </a:lnTo>
                <a:lnTo>
                  <a:pt x="167184" y="0"/>
                </a:lnTo>
                <a:lnTo>
                  <a:pt x="173368" y="942"/>
                </a:lnTo>
                <a:lnTo>
                  <a:pt x="179396" y="2523"/>
                </a:lnTo>
                <a:lnTo>
                  <a:pt x="185320" y="4529"/>
                </a:lnTo>
                <a:lnTo>
                  <a:pt x="190222" y="5867"/>
                </a:lnTo>
                <a:lnTo>
                  <a:pt x="194442" y="6758"/>
                </a:lnTo>
                <a:lnTo>
                  <a:pt x="201671" y="7749"/>
                </a:lnTo>
                <a:lnTo>
                  <a:pt x="208059" y="8189"/>
                </a:lnTo>
                <a:lnTo>
                  <a:pt x="210144" y="9259"/>
                </a:lnTo>
                <a:lnTo>
                  <a:pt x="211533" y="10925"/>
                </a:lnTo>
                <a:lnTo>
                  <a:pt x="212459" y="12988"/>
                </a:lnTo>
                <a:lnTo>
                  <a:pt x="213489" y="17820"/>
                </a:lnTo>
                <a:lnTo>
                  <a:pt x="213946" y="23143"/>
                </a:lnTo>
                <a:lnTo>
                  <a:pt x="214150" y="28684"/>
                </a:lnTo>
                <a:lnTo>
                  <a:pt x="213251" y="31495"/>
                </a:lnTo>
                <a:lnTo>
                  <a:pt x="209713" y="37158"/>
                </a:lnTo>
                <a:lnTo>
                  <a:pt x="202426" y="42850"/>
                </a:lnTo>
                <a:lnTo>
                  <a:pt x="197815" y="45701"/>
                </a:lnTo>
                <a:lnTo>
                  <a:pt x="190153" y="51410"/>
                </a:lnTo>
                <a:lnTo>
                  <a:pt x="182620" y="57121"/>
                </a:lnTo>
                <a:lnTo>
                  <a:pt x="177944" y="59978"/>
                </a:lnTo>
                <a:lnTo>
                  <a:pt x="172922" y="62835"/>
                </a:lnTo>
                <a:lnTo>
                  <a:pt x="162262" y="68550"/>
                </a:lnTo>
                <a:lnTo>
                  <a:pt x="156752" y="71407"/>
                </a:lnTo>
                <a:lnTo>
                  <a:pt x="152126" y="74264"/>
                </a:lnTo>
                <a:lnTo>
                  <a:pt x="144447" y="79979"/>
                </a:lnTo>
                <a:lnTo>
                  <a:pt x="140113" y="81884"/>
                </a:lnTo>
                <a:lnTo>
                  <a:pt x="135319" y="83154"/>
                </a:lnTo>
                <a:lnTo>
                  <a:pt x="130217" y="84001"/>
                </a:lnTo>
                <a:lnTo>
                  <a:pt x="125864" y="85518"/>
                </a:lnTo>
                <a:lnTo>
                  <a:pt x="118487" y="89743"/>
                </a:lnTo>
                <a:lnTo>
                  <a:pt x="112034" y="92256"/>
                </a:lnTo>
                <a:lnTo>
                  <a:pt x="104680" y="93869"/>
                </a:lnTo>
                <a:lnTo>
                  <a:pt x="97336" y="94188"/>
                </a:lnTo>
                <a:lnTo>
                  <a:pt x="95648" y="94232"/>
                </a:lnTo>
                <a:lnTo>
                  <a:pt x="101408" y="94260"/>
                </a:lnTo>
                <a:lnTo>
                  <a:pt x="151954" y="94267"/>
                </a:lnTo>
                <a:lnTo>
                  <a:pt x="157500" y="95219"/>
                </a:lnTo>
                <a:lnTo>
                  <a:pt x="163103" y="96806"/>
                </a:lnTo>
                <a:lnTo>
                  <a:pt x="168742" y="98817"/>
                </a:lnTo>
                <a:lnTo>
                  <a:pt x="174407" y="100158"/>
                </a:lnTo>
                <a:lnTo>
                  <a:pt x="180089" y="101052"/>
                </a:lnTo>
                <a:lnTo>
                  <a:pt x="185782" y="101647"/>
                </a:lnTo>
                <a:lnTo>
                  <a:pt x="190529" y="102997"/>
                </a:lnTo>
                <a:lnTo>
                  <a:pt x="194647" y="104849"/>
                </a:lnTo>
                <a:lnTo>
                  <a:pt x="198345" y="107037"/>
                </a:lnTo>
                <a:lnTo>
                  <a:pt x="202715" y="108495"/>
                </a:lnTo>
                <a:lnTo>
                  <a:pt x="207533" y="109467"/>
                </a:lnTo>
                <a:lnTo>
                  <a:pt x="212651" y="110115"/>
                </a:lnTo>
                <a:lnTo>
                  <a:pt x="217015" y="111500"/>
                </a:lnTo>
                <a:lnTo>
                  <a:pt x="224403" y="115578"/>
                </a:lnTo>
                <a:lnTo>
                  <a:pt x="230862" y="120566"/>
                </a:lnTo>
                <a:lnTo>
                  <a:pt x="236908" y="125958"/>
                </a:lnTo>
                <a:lnTo>
                  <a:pt x="242770" y="131529"/>
                </a:lnTo>
                <a:lnTo>
                  <a:pt x="244714" y="134348"/>
                </a:lnTo>
                <a:lnTo>
                  <a:pt x="246874" y="140021"/>
                </a:lnTo>
                <a:lnTo>
                  <a:pt x="247450" y="143819"/>
                </a:lnTo>
                <a:lnTo>
                  <a:pt x="247834" y="148257"/>
                </a:lnTo>
                <a:lnTo>
                  <a:pt x="248091" y="153120"/>
                </a:lnTo>
                <a:lnTo>
                  <a:pt x="247309" y="157315"/>
                </a:lnTo>
                <a:lnTo>
                  <a:pt x="245835" y="161064"/>
                </a:lnTo>
                <a:lnTo>
                  <a:pt x="243900" y="164516"/>
                </a:lnTo>
                <a:lnTo>
                  <a:pt x="239210" y="170891"/>
                </a:lnTo>
                <a:lnTo>
                  <a:pt x="236626" y="173924"/>
                </a:lnTo>
                <a:lnTo>
                  <a:pt x="232998" y="176899"/>
                </a:lnTo>
                <a:lnTo>
                  <a:pt x="228675" y="179835"/>
                </a:lnTo>
                <a:lnTo>
                  <a:pt x="223887" y="182745"/>
                </a:lnTo>
                <a:lnTo>
                  <a:pt x="218790" y="185637"/>
                </a:lnTo>
                <a:lnTo>
                  <a:pt x="208048" y="191391"/>
                </a:lnTo>
                <a:lnTo>
                  <a:pt x="191290" y="199985"/>
                </a:lnTo>
                <a:lnTo>
                  <a:pt x="185629" y="201893"/>
                </a:lnTo>
                <a:lnTo>
                  <a:pt x="179950" y="203165"/>
                </a:lnTo>
                <a:lnTo>
                  <a:pt x="174259" y="204013"/>
                </a:lnTo>
                <a:lnTo>
                  <a:pt x="168560" y="205531"/>
                </a:lnTo>
                <a:lnTo>
                  <a:pt x="162856" y="207495"/>
                </a:lnTo>
                <a:lnTo>
                  <a:pt x="157148" y="209757"/>
                </a:lnTo>
                <a:lnTo>
                  <a:pt x="151438" y="211265"/>
                </a:lnTo>
                <a:lnTo>
                  <a:pt x="145726" y="212271"/>
                </a:lnTo>
                <a:lnTo>
                  <a:pt x="140013" y="212941"/>
                </a:lnTo>
                <a:lnTo>
                  <a:pt x="134299" y="213388"/>
                </a:lnTo>
                <a:lnTo>
                  <a:pt x="128586" y="213686"/>
                </a:lnTo>
                <a:lnTo>
                  <a:pt x="113982" y="214105"/>
                </a:lnTo>
                <a:lnTo>
                  <a:pt x="87735" y="214266"/>
                </a:lnTo>
                <a:lnTo>
                  <a:pt x="84208" y="214271"/>
                </a:lnTo>
                <a:lnTo>
                  <a:pt x="79951" y="213322"/>
                </a:lnTo>
                <a:lnTo>
                  <a:pt x="75208" y="211737"/>
                </a:lnTo>
                <a:lnTo>
                  <a:pt x="70141" y="209728"/>
                </a:lnTo>
                <a:lnTo>
                  <a:pt x="65811" y="207436"/>
                </a:lnTo>
                <a:lnTo>
                  <a:pt x="58459" y="202349"/>
                </a:lnTo>
                <a:lnTo>
                  <a:pt x="52017" y="199453"/>
                </a:lnTo>
                <a:lnTo>
                  <a:pt x="48965" y="198681"/>
                </a:lnTo>
                <a:lnTo>
                  <a:pt x="43035" y="195283"/>
                </a:lnTo>
                <a:lnTo>
                  <a:pt x="40120" y="193043"/>
                </a:lnTo>
                <a:lnTo>
                  <a:pt x="38176" y="190598"/>
                </a:lnTo>
                <a:lnTo>
                  <a:pt x="36881" y="188015"/>
                </a:lnTo>
                <a:lnTo>
                  <a:pt x="34802" y="181576"/>
                </a:lnTo>
                <a:lnTo>
                  <a:pt x="34442" y="175910"/>
                </a:lnTo>
                <a:lnTo>
                  <a:pt x="34290" y="1714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1"/>
          <p:cNvSpPr/>
          <p:nvPr/>
        </p:nvSpPr>
        <p:spPr>
          <a:xfrm>
            <a:off x="2068829" y="1671637"/>
            <a:ext cx="205741" cy="85726"/>
          </a:xfrm>
          <a:custGeom>
            <a:avLst/>
            <a:gdLst/>
            <a:ahLst/>
            <a:cxnLst/>
            <a:rect l="0" t="0" r="0" b="0"/>
            <a:pathLst>
              <a:path w="205741" h="85726">
                <a:moveTo>
                  <a:pt x="0" y="85725"/>
                </a:moveTo>
                <a:lnTo>
                  <a:pt x="0" y="55841"/>
                </a:lnTo>
                <a:lnTo>
                  <a:pt x="953" y="54372"/>
                </a:lnTo>
                <a:lnTo>
                  <a:pt x="2540" y="53393"/>
                </a:lnTo>
                <a:lnTo>
                  <a:pt x="4552" y="52741"/>
                </a:lnTo>
                <a:lnTo>
                  <a:pt x="5892" y="51353"/>
                </a:lnTo>
                <a:lnTo>
                  <a:pt x="6786" y="49475"/>
                </a:lnTo>
                <a:lnTo>
                  <a:pt x="8220" y="44169"/>
                </a:lnTo>
                <a:lnTo>
                  <a:pt x="9290" y="42781"/>
                </a:lnTo>
                <a:lnTo>
                  <a:pt x="10956" y="40903"/>
                </a:lnTo>
                <a:lnTo>
                  <a:pt x="13019" y="38699"/>
                </a:lnTo>
                <a:lnTo>
                  <a:pt x="15347" y="37229"/>
                </a:lnTo>
                <a:lnTo>
                  <a:pt x="20474" y="35596"/>
                </a:lnTo>
                <a:lnTo>
                  <a:pt x="23174" y="34208"/>
                </a:lnTo>
                <a:lnTo>
                  <a:pt x="25927" y="32331"/>
                </a:lnTo>
                <a:lnTo>
                  <a:pt x="32638" y="27024"/>
                </a:lnTo>
                <a:lnTo>
                  <a:pt x="35094" y="25636"/>
                </a:lnTo>
                <a:lnTo>
                  <a:pt x="42903" y="21554"/>
                </a:lnTo>
                <a:lnTo>
                  <a:pt x="46700" y="20084"/>
                </a:lnTo>
                <a:lnTo>
                  <a:pt x="50183" y="19104"/>
                </a:lnTo>
                <a:lnTo>
                  <a:pt x="53458" y="18451"/>
                </a:lnTo>
                <a:lnTo>
                  <a:pt x="55641" y="17063"/>
                </a:lnTo>
                <a:lnTo>
                  <a:pt x="57097" y="15186"/>
                </a:lnTo>
                <a:lnTo>
                  <a:pt x="58067" y="12981"/>
                </a:lnTo>
                <a:lnTo>
                  <a:pt x="59667" y="11512"/>
                </a:lnTo>
                <a:lnTo>
                  <a:pt x="61685" y="10532"/>
                </a:lnTo>
                <a:lnTo>
                  <a:pt x="66468" y="9443"/>
                </a:lnTo>
                <a:lnTo>
                  <a:pt x="71769" y="8960"/>
                </a:lnTo>
                <a:lnTo>
                  <a:pt x="77300" y="8745"/>
                </a:lnTo>
                <a:lnTo>
                  <a:pt x="85568" y="8595"/>
                </a:lnTo>
                <a:lnTo>
                  <a:pt x="97511" y="8575"/>
                </a:lnTo>
                <a:lnTo>
                  <a:pt x="99298" y="9527"/>
                </a:lnTo>
                <a:lnTo>
                  <a:pt x="100488" y="11114"/>
                </a:lnTo>
                <a:lnTo>
                  <a:pt x="101282" y="13124"/>
                </a:lnTo>
                <a:lnTo>
                  <a:pt x="101812" y="15417"/>
                </a:lnTo>
                <a:lnTo>
                  <a:pt x="102165" y="17898"/>
                </a:lnTo>
                <a:lnTo>
                  <a:pt x="102731" y="24173"/>
                </a:lnTo>
                <a:lnTo>
                  <a:pt x="102777" y="25640"/>
                </a:lnTo>
                <a:lnTo>
                  <a:pt x="102829" y="29811"/>
                </a:lnTo>
                <a:lnTo>
                  <a:pt x="103795" y="32256"/>
                </a:lnTo>
                <a:lnTo>
                  <a:pt x="105392" y="34839"/>
                </a:lnTo>
                <a:lnTo>
                  <a:pt x="110248" y="41278"/>
                </a:lnTo>
                <a:lnTo>
                  <a:pt x="110646" y="42758"/>
                </a:lnTo>
                <a:lnTo>
                  <a:pt x="110912" y="44698"/>
                </a:lnTo>
                <a:lnTo>
                  <a:pt x="111338" y="50104"/>
                </a:lnTo>
                <a:lnTo>
                  <a:pt x="112326" y="51500"/>
                </a:lnTo>
                <a:lnTo>
                  <a:pt x="113936" y="53384"/>
                </a:lnTo>
                <a:lnTo>
                  <a:pt x="118815" y="58699"/>
                </a:lnTo>
                <a:lnTo>
                  <a:pt x="128204" y="68193"/>
                </a:lnTo>
                <a:lnTo>
                  <a:pt x="130957" y="65868"/>
                </a:lnTo>
                <a:lnTo>
                  <a:pt x="133025" y="63915"/>
                </a:lnTo>
                <a:lnTo>
                  <a:pt x="135356" y="62612"/>
                </a:lnTo>
                <a:lnTo>
                  <a:pt x="140486" y="61165"/>
                </a:lnTo>
                <a:lnTo>
                  <a:pt x="145941" y="60522"/>
                </a:lnTo>
                <a:lnTo>
                  <a:pt x="148729" y="60351"/>
                </a:lnTo>
                <a:lnTo>
                  <a:pt x="151540" y="59284"/>
                </a:lnTo>
                <a:lnTo>
                  <a:pt x="154367" y="57620"/>
                </a:lnTo>
                <a:lnTo>
                  <a:pt x="157204" y="55558"/>
                </a:lnTo>
                <a:lnTo>
                  <a:pt x="160048" y="53231"/>
                </a:lnTo>
                <a:lnTo>
                  <a:pt x="162896" y="50728"/>
                </a:lnTo>
                <a:lnTo>
                  <a:pt x="169761" y="44416"/>
                </a:lnTo>
                <a:lnTo>
                  <a:pt x="175501" y="38772"/>
                </a:lnTo>
                <a:lnTo>
                  <a:pt x="177961" y="37278"/>
                </a:lnTo>
                <a:lnTo>
                  <a:pt x="183234" y="35618"/>
                </a:lnTo>
                <a:lnTo>
                  <a:pt x="185021" y="34223"/>
                </a:lnTo>
                <a:lnTo>
                  <a:pt x="186213" y="32340"/>
                </a:lnTo>
                <a:lnTo>
                  <a:pt x="187007" y="30133"/>
                </a:lnTo>
                <a:lnTo>
                  <a:pt x="187536" y="27709"/>
                </a:lnTo>
                <a:lnTo>
                  <a:pt x="187889" y="25140"/>
                </a:lnTo>
                <a:lnTo>
                  <a:pt x="188125" y="22475"/>
                </a:lnTo>
                <a:lnTo>
                  <a:pt x="189234" y="20698"/>
                </a:lnTo>
                <a:lnTo>
                  <a:pt x="190926" y="19514"/>
                </a:lnTo>
                <a:lnTo>
                  <a:pt x="193007" y="18724"/>
                </a:lnTo>
                <a:lnTo>
                  <a:pt x="194394" y="17245"/>
                </a:lnTo>
                <a:lnTo>
                  <a:pt x="195319" y="15307"/>
                </a:lnTo>
                <a:lnTo>
                  <a:pt x="196803" y="9903"/>
                </a:lnTo>
                <a:lnTo>
                  <a:pt x="197877" y="9459"/>
                </a:lnTo>
                <a:lnTo>
                  <a:pt x="201611" y="8967"/>
                </a:lnTo>
                <a:lnTo>
                  <a:pt x="202987" y="7883"/>
                </a:lnTo>
                <a:lnTo>
                  <a:pt x="203905" y="6208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2"/>
          <p:cNvSpPr/>
          <p:nvPr/>
        </p:nvSpPr>
        <p:spPr>
          <a:xfrm>
            <a:off x="2085975" y="1783080"/>
            <a:ext cx="214313" cy="51435"/>
          </a:xfrm>
          <a:custGeom>
            <a:avLst/>
            <a:gdLst/>
            <a:ahLst/>
            <a:cxnLst/>
            <a:rect l="0" t="0" r="0" b="0"/>
            <a:pathLst>
              <a:path w="214313" h="51435">
                <a:moveTo>
                  <a:pt x="0" y="51434"/>
                </a:moveTo>
                <a:lnTo>
                  <a:pt x="0" y="38342"/>
                </a:lnTo>
                <a:lnTo>
                  <a:pt x="952" y="36991"/>
                </a:lnTo>
                <a:lnTo>
                  <a:pt x="2539" y="36091"/>
                </a:lnTo>
                <a:lnTo>
                  <a:pt x="4550" y="35490"/>
                </a:lnTo>
                <a:lnTo>
                  <a:pt x="5891" y="34137"/>
                </a:lnTo>
                <a:lnTo>
                  <a:pt x="6785" y="32283"/>
                </a:lnTo>
                <a:lnTo>
                  <a:pt x="7380" y="30095"/>
                </a:lnTo>
                <a:lnTo>
                  <a:pt x="9682" y="28635"/>
                </a:lnTo>
                <a:lnTo>
                  <a:pt x="13122" y="27663"/>
                </a:lnTo>
                <a:lnTo>
                  <a:pt x="17321" y="27014"/>
                </a:lnTo>
                <a:lnTo>
                  <a:pt x="21072" y="25629"/>
                </a:lnTo>
                <a:lnTo>
                  <a:pt x="24525" y="23754"/>
                </a:lnTo>
                <a:lnTo>
                  <a:pt x="27780" y="21551"/>
                </a:lnTo>
                <a:lnTo>
                  <a:pt x="30902" y="20082"/>
                </a:lnTo>
                <a:lnTo>
                  <a:pt x="33936" y="19103"/>
                </a:lnTo>
                <a:lnTo>
                  <a:pt x="36912" y="18450"/>
                </a:lnTo>
                <a:lnTo>
                  <a:pt x="39848" y="17062"/>
                </a:lnTo>
                <a:lnTo>
                  <a:pt x="42757" y="15185"/>
                </a:lnTo>
                <a:lnTo>
                  <a:pt x="45650" y="12981"/>
                </a:lnTo>
                <a:lnTo>
                  <a:pt x="48530" y="11511"/>
                </a:lnTo>
                <a:lnTo>
                  <a:pt x="51404" y="10531"/>
                </a:lnTo>
                <a:lnTo>
                  <a:pt x="57136" y="9443"/>
                </a:lnTo>
                <a:lnTo>
                  <a:pt x="62858" y="8959"/>
                </a:lnTo>
                <a:lnTo>
                  <a:pt x="65718" y="7878"/>
                </a:lnTo>
                <a:lnTo>
                  <a:pt x="68577" y="6204"/>
                </a:lnTo>
                <a:lnTo>
                  <a:pt x="71435" y="4136"/>
                </a:lnTo>
                <a:lnTo>
                  <a:pt x="74293" y="2757"/>
                </a:lnTo>
                <a:lnTo>
                  <a:pt x="80009" y="1225"/>
                </a:lnTo>
                <a:lnTo>
                  <a:pt x="82867" y="1769"/>
                </a:lnTo>
                <a:lnTo>
                  <a:pt x="85724" y="3084"/>
                </a:lnTo>
                <a:lnTo>
                  <a:pt x="92604" y="7488"/>
                </a:lnTo>
                <a:lnTo>
                  <a:pt x="96084" y="8090"/>
                </a:lnTo>
                <a:lnTo>
                  <a:pt x="98346" y="8251"/>
                </a:lnTo>
                <a:lnTo>
                  <a:pt x="99854" y="9310"/>
                </a:lnTo>
                <a:lnTo>
                  <a:pt x="100859" y="10969"/>
                </a:lnTo>
                <a:lnTo>
                  <a:pt x="102472" y="15925"/>
                </a:lnTo>
                <a:lnTo>
                  <a:pt x="103557" y="16331"/>
                </a:lnTo>
                <a:lnTo>
                  <a:pt x="107303" y="16783"/>
                </a:lnTo>
                <a:lnTo>
                  <a:pt x="108682" y="17856"/>
                </a:lnTo>
                <a:lnTo>
                  <a:pt x="109602" y="19524"/>
                </a:lnTo>
                <a:lnTo>
                  <a:pt x="110215" y="21588"/>
                </a:lnTo>
                <a:lnTo>
                  <a:pt x="111577" y="23917"/>
                </a:lnTo>
                <a:lnTo>
                  <a:pt x="113437" y="26422"/>
                </a:lnTo>
                <a:lnTo>
                  <a:pt x="119630" y="33829"/>
                </a:lnTo>
                <a:lnTo>
                  <a:pt x="119758" y="34935"/>
                </a:lnTo>
                <a:lnTo>
                  <a:pt x="119843" y="36625"/>
                </a:lnTo>
                <a:lnTo>
                  <a:pt x="119900" y="38704"/>
                </a:lnTo>
                <a:lnTo>
                  <a:pt x="120891" y="40090"/>
                </a:lnTo>
                <a:lnTo>
                  <a:pt x="122504" y="41014"/>
                </a:lnTo>
                <a:lnTo>
                  <a:pt x="124531" y="41630"/>
                </a:lnTo>
                <a:lnTo>
                  <a:pt x="125883" y="42993"/>
                </a:lnTo>
                <a:lnTo>
                  <a:pt x="126785" y="44854"/>
                </a:lnTo>
                <a:lnTo>
                  <a:pt x="128231" y="50135"/>
                </a:lnTo>
                <a:lnTo>
                  <a:pt x="129302" y="50568"/>
                </a:lnTo>
                <a:lnTo>
                  <a:pt x="135361" y="51178"/>
                </a:lnTo>
                <a:lnTo>
                  <a:pt x="144178" y="51401"/>
                </a:lnTo>
                <a:lnTo>
                  <a:pt x="145649" y="50460"/>
                </a:lnTo>
                <a:lnTo>
                  <a:pt x="147581" y="48880"/>
                </a:lnTo>
                <a:lnTo>
                  <a:pt x="149823" y="46874"/>
                </a:lnTo>
                <a:lnTo>
                  <a:pt x="152269" y="45537"/>
                </a:lnTo>
                <a:lnTo>
                  <a:pt x="157527" y="44051"/>
                </a:lnTo>
                <a:lnTo>
                  <a:pt x="160263" y="42702"/>
                </a:lnTo>
                <a:lnTo>
                  <a:pt x="163039" y="40850"/>
                </a:lnTo>
                <a:lnTo>
                  <a:pt x="165842" y="38663"/>
                </a:lnTo>
                <a:lnTo>
                  <a:pt x="168664" y="36253"/>
                </a:lnTo>
                <a:lnTo>
                  <a:pt x="171498" y="33693"/>
                </a:lnTo>
                <a:lnTo>
                  <a:pt x="177186" y="28310"/>
                </a:lnTo>
                <a:lnTo>
                  <a:pt x="197697" y="8038"/>
                </a:lnTo>
                <a:lnTo>
                  <a:pt x="200378" y="5358"/>
                </a:lnTo>
                <a:lnTo>
                  <a:pt x="203118" y="3572"/>
                </a:lnTo>
                <a:lnTo>
                  <a:pt x="205896" y="2381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3"/>
          <p:cNvSpPr/>
          <p:nvPr/>
        </p:nvSpPr>
        <p:spPr>
          <a:xfrm>
            <a:off x="2471737" y="1637347"/>
            <a:ext cx="135934" cy="171419"/>
          </a:xfrm>
          <a:custGeom>
            <a:avLst/>
            <a:gdLst/>
            <a:ahLst/>
            <a:cxnLst/>
            <a:rect l="0" t="0" r="0" b="0"/>
            <a:pathLst>
              <a:path w="135934" h="171419">
                <a:moveTo>
                  <a:pt x="94297" y="25717"/>
                </a:moveTo>
                <a:lnTo>
                  <a:pt x="86078" y="25717"/>
                </a:lnTo>
                <a:lnTo>
                  <a:pt x="83342" y="23178"/>
                </a:lnTo>
                <a:lnTo>
                  <a:pt x="81279" y="21167"/>
                </a:lnTo>
                <a:lnTo>
                  <a:pt x="78951" y="19826"/>
                </a:lnTo>
                <a:lnTo>
                  <a:pt x="76446" y="18932"/>
                </a:lnTo>
                <a:lnTo>
                  <a:pt x="70134" y="17498"/>
                </a:lnTo>
                <a:lnTo>
                  <a:pt x="66731" y="17302"/>
                </a:lnTo>
                <a:lnTo>
                  <a:pt x="62043" y="17215"/>
                </a:lnTo>
                <a:lnTo>
                  <a:pt x="22754" y="17145"/>
                </a:lnTo>
                <a:lnTo>
                  <a:pt x="19932" y="18098"/>
                </a:lnTo>
                <a:lnTo>
                  <a:pt x="17098" y="19685"/>
                </a:lnTo>
                <a:lnTo>
                  <a:pt x="14256" y="21696"/>
                </a:lnTo>
                <a:lnTo>
                  <a:pt x="11409" y="23037"/>
                </a:lnTo>
                <a:lnTo>
                  <a:pt x="8559" y="23930"/>
                </a:lnTo>
                <a:lnTo>
                  <a:pt x="1690" y="25365"/>
                </a:lnTo>
                <a:lnTo>
                  <a:pt x="1127" y="26435"/>
                </a:lnTo>
                <a:lnTo>
                  <a:pt x="334" y="31539"/>
                </a:lnTo>
                <a:lnTo>
                  <a:pt x="66" y="36287"/>
                </a:lnTo>
                <a:lnTo>
                  <a:pt x="0" y="58701"/>
                </a:lnTo>
                <a:lnTo>
                  <a:pt x="2540" y="61967"/>
                </a:lnTo>
                <a:lnTo>
                  <a:pt x="4551" y="64171"/>
                </a:lnTo>
                <a:lnTo>
                  <a:pt x="6844" y="65641"/>
                </a:lnTo>
                <a:lnTo>
                  <a:pt x="9325" y="66621"/>
                </a:lnTo>
                <a:lnTo>
                  <a:pt x="11932" y="67274"/>
                </a:lnTo>
                <a:lnTo>
                  <a:pt x="14622" y="67709"/>
                </a:lnTo>
                <a:lnTo>
                  <a:pt x="17368" y="68000"/>
                </a:lnTo>
                <a:lnTo>
                  <a:pt x="20151" y="68193"/>
                </a:lnTo>
                <a:lnTo>
                  <a:pt x="22959" y="69274"/>
                </a:lnTo>
                <a:lnTo>
                  <a:pt x="25784" y="70948"/>
                </a:lnTo>
                <a:lnTo>
                  <a:pt x="28619" y="73016"/>
                </a:lnTo>
                <a:lnTo>
                  <a:pt x="31462" y="74395"/>
                </a:lnTo>
                <a:lnTo>
                  <a:pt x="34310" y="75314"/>
                </a:lnTo>
                <a:lnTo>
                  <a:pt x="37161" y="75927"/>
                </a:lnTo>
                <a:lnTo>
                  <a:pt x="40966" y="76335"/>
                </a:lnTo>
                <a:lnTo>
                  <a:pt x="45408" y="76608"/>
                </a:lnTo>
                <a:lnTo>
                  <a:pt x="50275" y="76789"/>
                </a:lnTo>
                <a:lnTo>
                  <a:pt x="54471" y="77863"/>
                </a:lnTo>
                <a:lnTo>
                  <a:pt x="58222" y="79531"/>
                </a:lnTo>
                <a:lnTo>
                  <a:pt x="61674" y="81596"/>
                </a:lnTo>
                <a:lnTo>
                  <a:pt x="65881" y="83925"/>
                </a:lnTo>
                <a:lnTo>
                  <a:pt x="75636" y="89052"/>
                </a:lnTo>
                <a:lnTo>
                  <a:pt x="79951" y="90801"/>
                </a:lnTo>
                <a:lnTo>
                  <a:pt x="83781" y="91966"/>
                </a:lnTo>
                <a:lnTo>
                  <a:pt x="87287" y="92743"/>
                </a:lnTo>
                <a:lnTo>
                  <a:pt x="91529" y="94214"/>
                </a:lnTo>
                <a:lnTo>
                  <a:pt x="96261" y="96147"/>
                </a:lnTo>
                <a:lnTo>
                  <a:pt x="101322" y="98388"/>
                </a:lnTo>
                <a:lnTo>
                  <a:pt x="105648" y="100834"/>
                </a:lnTo>
                <a:lnTo>
                  <a:pt x="109485" y="103418"/>
                </a:lnTo>
                <a:lnTo>
                  <a:pt x="117935" y="109857"/>
                </a:lnTo>
                <a:lnTo>
                  <a:pt x="121631" y="113278"/>
                </a:lnTo>
                <a:lnTo>
                  <a:pt x="123950" y="115524"/>
                </a:lnTo>
                <a:lnTo>
                  <a:pt x="125495" y="117973"/>
                </a:lnTo>
                <a:lnTo>
                  <a:pt x="127213" y="123235"/>
                </a:lnTo>
                <a:lnTo>
                  <a:pt x="127671" y="125972"/>
                </a:lnTo>
                <a:lnTo>
                  <a:pt x="127977" y="128749"/>
                </a:lnTo>
                <a:lnTo>
                  <a:pt x="128180" y="131552"/>
                </a:lnTo>
                <a:lnTo>
                  <a:pt x="129269" y="134374"/>
                </a:lnTo>
                <a:lnTo>
                  <a:pt x="130947" y="137208"/>
                </a:lnTo>
                <a:lnTo>
                  <a:pt x="135933" y="144049"/>
                </a:lnTo>
                <a:lnTo>
                  <a:pt x="135389" y="144610"/>
                </a:lnTo>
                <a:lnTo>
                  <a:pt x="132246" y="145234"/>
                </a:lnTo>
                <a:lnTo>
                  <a:pt x="131026" y="146352"/>
                </a:lnTo>
                <a:lnTo>
                  <a:pt x="130213" y="148051"/>
                </a:lnTo>
                <a:lnTo>
                  <a:pt x="128909" y="153070"/>
                </a:lnTo>
                <a:lnTo>
                  <a:pt x="126190" y="156296"/>
                </a:lnTo>
                <a:lnTo>
                  <a:pt x="124132" y="158490"/>
                </a:lnTo>
                <a:lnTo>
                  <a:pt x="121807" y="159952"/>
                </a:lnTo>
                <a:lnTo>
                  <a:pt x="119305" y="160927"/>
                </a:lnTo>
                <a:lnTo>
                  <a:pt x="116684" y="161577"/>
                </a:lnTo>
                <a:lnTo>
                  <a:pt x="113984" y="162011"/>
                </a:lnTo>
                <a:lnTo>
                  <a:pt x="111232" y="162300"/>
                </a:lnTo>
                <a:lnTo>
                  <a:pt x="108445" y="162492"/>
                </a:lnTo>
                <a:lnTo>
                  <a:pt x="104681" y="163573"/>
                </a:lnTo>
                <a:lnTo>
                  <a:pt x="100268" y="165246"/>
                </a:lnTo>
                <a:lnTo>
                  <a:pt x="88598" y="170225"/>
                </a:lnTo>
                <a:lnTo>
                  <a:pt x="84462" y="170905"/>
                </a:lnTo>
                <a:lnTo>
                  <a:pt x="82025" y="171087"/>
                </a:lnTo>
                <a:lnTo>
                  <a:pt x="79449" y="171208"/>
                </a:lnTo>
                <a:lnTo>
                  <a:pt x="74045" y="171342"/>
                </a:lnTo>
                <a:lnTo>
                  <a:pt x="65649" y="171418"/>
                </a:lnTo>
                <a:lnTo>
                  <a:pt x="62816" y="170476"/>
                </a:lnTo>
                <a:lnTo>
                  <a:pt x="59975" y="168896"/>
                </a:lnTo>
                <a:lnTo>
                  <a:pt x="53122" y="164066"/>
                </a:lnTo>
                <a:lnTo>
                  <a:pt x="49645" y="163406"/>
                </a:lnTo>
                <a:lnTo>
                  <a:pt x="47384" y="163230"/>
                </a:lnTo>
                <a:lnTo>
                  <a:pt x="45877" y="162160"/>
                </a:lnTo>
                <a:lnTo>
                  <a:pt x="44872" y="160494"/>
                </a:lnTo>
                <a:lnTo>
                  <a:pt x="44202" y="158431"/>
                </a:lnTo>
                <a:lnTo>
                  <a:pt x="40918" y="153599"/>
                </a:lnTo>
                <a:lnTo>
                  <a:pt x="35599" y="147286"/>
                </a:lnTo>
                <a:lnTo>
                  <a:pt x="34872" y="143883"/>
                </a:lnTo>
                <a:lnTo>
                  <a:pt x="34549" y="139196"/>
                </a:lnTo>
                <a:lnTo>
                  <a:pt x="34405" y="133937"/>
                </a:lnTo>
                <a:lnTo>
                  <a:pt x="34324" y="125622"/>
                </a:lnTo>
                <a:lnTo>
                  <a:pt x="35265" y="122800"/>
                </a:lnTo>
                <a:lnTo>
                  <a:pt x="36845" y="119967"/>
                </a:lnTo>
                <a:lnTo>
                  <a:pt x="38851" y="117125"/>
                </a:lnTo>
                <a:lnTo>
                  <a:pt x="41141" y="114279"/>
                </a:lnTo>
                <a:lnTo>
                  <a:pt x="43620" y="111428"/>
                </a:lnTo>
                <a:lnTo>
                  <a:pt x="46225" y="108576"/>
                </a:lnTo>
                <a:lnTo>
                  <a:pt x="51659" y="102866"/>
                </a:lnTo>
                <a:lnTo>
                  <a:pt x="54442" y="100010"/>
                </a:lnTo>
                <a:lnTo>
                  <a:pt x="58202" y="97153"/>
                </a:lnTo>
                <a:lnTo>
                  <a:pt x="62614" y="94296"/>
                </a:lnTo>
                <a:lnTo>
                  <a:pt x="67460" y="91439"/>
                </a:lnTo>
                <a:lnTo>
                  <a:pt x="71643" y="88582"/>
                </a:lnTo>
                <a:lnTo>
                  <a:pt x="75385" y="85725"/>
                </a:lnTo>
                <a:lnTo>
                  <a:pt x="78831" y="82867"/>
                </a:lnTo>
                <a:lnTo>
                  <a:pt x="82082" y="80010"/>
                </a:lnTo>
                <a:lnTo>
                  <a:pt x="88233" y="74295"/>
                </a:lnTo>
                <a:lnTo>
                  <a:pt x="92160" y="71438"/>
                </a:lnTo>
                <a:lnTo>
                  <a:pt x="96682" y="68580"/>
                </a:lnTo>
                <a:lnTo>
                  <a:pt x="101603" y="65723"/>
                </a:lnTo>
                <a:lnTo>
                  <a:pt x="104883" y="61913"/>
                </a:lnTo>
                <a:lnTo>
                  <a:pt x="107069" y="57467"/>
                </a:lnTo>
                <a:lnTo>
                  <a:pt x="108527" y="52599"/>
                </a:lnTo>
                <a:lnTo>
                  <a:pt x="110451" y="49354"/>
                </a:lnTo>
                <a:lnTo>
                  <a:pt x="112687" y="47190"/>
                </a:lnTo>
                <a:lnTo>
                  <a:pt x="115130" y="45747"/>
                </a:lnTo>
                <a:lnTo>
                  <a:pt x="117710" y="43833"/>
                </a:lnTo>
                <a:lnTo>
                  <a:pt x="120384" y="41605"/>
                </a:lnTo>
                <a:lnTo>
                  <a:pt x="123118" y="39166"/>
                </a:lnTo>
                <a:lnTo>
                  <a:pt x="124941" y="36589"/>
                </a:lnTo>
                <a:lnTo>
                  <a:pt x="126157" y="33917"/>
                </a:lnTo>
                <a:lnTo>
                  <a:pt x="126967" y="31184"/>
                </a:lnTo>
                <a:lnTo>
                  <a:pt x="127507" y="28409"/>
                </a:lnTo>
                <a:lnTo>
                  <a:pt x="127867" y="25607"/>
                </a:lnTo>
                <a:lnTo>
                  <a:pt x="128445" y="18817"/>
                </a:lnTo>
                <a:lnTo>
                  <a:pt x="128524" y="15348"/>
                </a:lnTo>
                <a:lnTo>
                  <a:pt x="128545" y="13090"/>
                </a:lnTo>
                <a:lnTo>
                  <a:pt x="127607" y="11584"/>
                </a:lnTo>
                <a:lnTo>
                  <a:pt x="126029" y="10580"/>
                </a:lnTo>
                <a:lnTo>
                  <a:pt x="124024" y="9911"/>
                </a:lnTo>
                <a:lnTo>
                  <a:pt x="122688" y="8512"/>
                </a:lnTo>
                <a:lnTo>
                  <a:pt x="121797" y="6627"/>
                </a:lnTo>
                <a:lnTo>
                  <a:pt x="121203" y="4418"/>
                </a:lnTo>
                <a:lnTo>
                  <a:pt x="119855" y="2946"/>
                </a:lnTo>
                <a:lnTo>
                  <a:pt x="118003" y="1964"/>
                </a:lnTo>
                <a:lnTo>
                  <a:pt x="115816" y="1309"/>
                </a:lnTo>
                <a:lnTo>
                  <a:pt x="113406" y="873"/>
                </a:lnTo>
                <a:lnTo>
                  <a:pt x="110846" y="582"/>
                </a:lnTo>
                <a:lnTo>
                  <a:pt x="108188" y="388"/>
                </a:lnTo>
                <a:lnTo>
                  <a:pt x="105463" y="259"/>
                </a:lnTo>
                <a:lnTo>
                  <a:pt x="99895" y="115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4"/>
          <p:cNvSpPr/>
          <p:nvPr/>
        </p:nvSpPr>
        <p:spPr>
          <a:xfrm>
            <a:off x="2728912" y="1783080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0" y="17145"/>
                </a:moveTo>
                <a:lnTo>
                  <a:pt x="4939" y="17145"/>
                </a:lnTo>
                <a:lnTo>
                  <a:pt x="248" y="17145"/>
                </a:lnTo>
                <a:lnTo>
                  <a:pt x="1118" y="16192"/>
                </a:lnTo>
                <a:lnTo>
                  <a:pt x="7403" y="9764"/>
                </a:lnTo>
                <a:lnTo>
                  <a:pt x="7793" y="8414"/>
                </a:lnTo>
                <a:lnTo>
                  <a:pt x="8053" y="6562"/>
                </a:lnTo>
                <a:lnTo>
                  <a:pt x="8571" y="22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5"/>
          <p:cNvSpPr/>
          <p:nvPr/>
        </p:nvSpPr>
        <p:spPr>
          <a:xfrm>
            <a:off x="2826845" y="1671637"/>
            <a:ext cx="141981" cy="154306"/>
          </a:xfrm>
          <a:custGeom>
            <a:avLst/>
            <a:gdLst/>
            <a:ahLst/>
            <a:cxnLst/>
            <a:rect l="0" t="0" r="0" b="0"/>
            <a:pathLst>
              <a:path w="141981" h="154306">
                <a:moveTo>
                  <a:pt x="22082" y="0"/>
                </a:moveTo>
                <a:lnTo>
                  <a:pt x="22082" y="12770"/>
                </a:lnTo>
                <a:lnTo>
                  <a:pt x="21130" y="14229"/>
                </a:lnTo>
                <a:lnTo>
                  <a:pt x="19542" y="15201"/>
                </a:lnTo>
                <a:lnTo>
                  <a:pt x="17531" y="15849"/>
                </a:lnTo>
                <a:lnTo>
                  <a:pt x="16190" y="17233"/>
                </a:lnTo>
                <a:lnTo>
                  <a:pt x="15297" y="19109"/>
                </a:lnTo>
                <a:lnTo>
                  <a:pt x="14304" y="23733"/>
                </a:lnTo>
                <a:lnTo>
                  <a:pt x="14039" y="26300"/>
                </a:lnTo>
                <a:lnTo>
                  <a:pt x="13862" y="28963"/>
                </a:lnTo>
                <a:lnTo>
                  <a:pt x="13745" y="31691"/>
                </a:lnTo>
                <a:lnTo>
                  <a:pt x="13614" y="37262"/>
                </a:lnTo>
                <a:lnTo>
                  <a:pt x="12627" y="39129"/>
                </a:lnTo>
                <a:lnTo>
                  <a:pt x="11016" y="40374"/>
                </a:lnTo>
                <a:lnTo>
                  <a:pt x="8990" y="41203"/>
                </a:lnTo>
                <a:lnTo>
                  <a:pt x="7639" y="42709"/>
                </a:lnTo>
                <a:lnTo>
                  <a:pt x="6738" y="44665"/>
                </a:lnTo>
                <a:lnTo>
                  <a:pt x="5737" y="49379"/>
                </a:lnTo>
                <a:lnTo>
                  <a:pt x="5471" y="51969"/>
                </a:lnTo>
                <a:lnTo>
                  <a:pt x="5293" y="54649"/>
                </a:lnTo>
                <a:lnTo>
                  <a:pt x="5174" y="57388"/>
                </a:lnTo>
                <a:lnTo>
                  <a:pt x="5042" y="62971"/>
                </a:lnTo>
                <a:lnTo>
                  <a:pt x="4946" y="80019"/>
                </a:lnTo>
                <a:lnTo>
                  <a:pt x="3991" y="82874"/>
                </a:lnTo>
                <a:lnTo>
                  <a:pt x="2401" y="85729"/>
                </a:lnTo>
                <a:lnTo>
                  <a:pt x="389" y="88585"/>
                </a:lnTo>
                <a:lnTo>
                  <a:pt x="0" y="91442"/>
                </a:lnTo>
                <a:lnTo>
                  <a:pt x="693" y="94299"/>
                </a:lnTo>
                <a:lnTo>
                  <a:pt x="2108" y="97156"/>
                </a:lnTo>
                <a:lnTo>
                  <a:pt x="3051" y="100013"/>
                </a:lnTo>
                <a:lnTo>
                  <a:pt x="3680" y="102870"/>
                </a:lnTo>
                <a:lnTo>
                  <a:pt x="4689" y="109749"/>
                </a:lnTo>
                <a:lnTo>
                  <a:pt x="7367" y="113230"/>
                </a:lnTo>
                <a:lnTo>
                  <a:pt x="9414" y="115492"/>
                </a:lnTo>
                <a:lnTo>
                  <a:pt x="10779" y="117952"/>
                </a:lnTo>
                <a:lnTo>
                  <a:pt x="11689" y="120545"/>
                </a:lnTo>
                <a:lnTo>
                  <a:pt x="12296" y="123226"/>
                </a:lnTo>
                <a:lnTo>
                  <a:pt x="13653" y="125965"/>
                </a:lnTo>
                <a:lnTo>
                  <a:pt x="15510" y="128744"/>
                </a:lnTo>
                <a:lnTo>
                  <a:pt x="17701" y="131550"/>
                </a:lnTo>
                <a:lnTo>
                  <a:pt x="20114" y="134372"/>
                </a:lnTo>
                <a:lnTo>
                  <a:pt x="22675" y="137207"/>
                </a:lnTo>
                <a:lnTo>
                  <a:pt x="30187" y="145234"/>
                </a:lnTo>
                <a:lnTo>
                  <a:pt x="32987" y="145511"/>
                </a:lnTo>
                <a:lnTo>
                  <a:pt x="37406" y="145634"/>
                </a:lnTo>
                <a:lnTo>
                  <a:pt x="82016" y="145732"/>
                </a:lnTo>
                <a:lnTo>
                  <a:pt x="85850" y="144780"/>
                </a:lnTo>
                <a:lnTo>
                  <a:pt x="89359" y="143192"/>
                </a:lnTo>
                <a:lnTo>
                  <a:pt x="92651" y="141182"/>
                </a:lnTo>
                <a:lnTo>
                  <a:pt x="95798" y="139841"/>
                </a:lnTo>
                <a:lnTo>
                  <a:pt x="98849" y="138948"/>
                </a:lnTo>
                <a:lnTo>
                  <a:pt x="101835" y="138352"/>
                </a:lnTo>
                <a:lnTo>
                  <a:pt x="104778" y="137002"/>
                </a:lnTo>
                <a:lnTo>
                  <a:pt x="107693" y="135150"/>
                </a:lnTo>
                <a:lnTo>
                  <a:pt x="110588" y="132962"/>
                </a:lnTo>
                <a:lnTo>
                  <a:pt x="112518" y="130552"/>
                </a:lnTo>
                <a:lnTo>
                  <a:pt x="113806" y="127992"/>
                </a:lnTo>
                <a:lnTo>
                  <a:pt x="114664" y="125333"/>
                </a:lnTo>
                <a:lnTo>
                  <a:pt x="116188" y="122608"/>
                </a:lnTo>
                <a:lnTo>
                  <a:pt x="118157" y="119839"/>
                </a:lnTo>
                <a:lnTo>
                  <a:pt x="120422" y="117040"/>
                </a:lnTo>
                <a:lnTo>
                  <a:pt x="122884" y="115174"/>
                </a:lnTo>
                <a:lnTo>
                  <a:pt x="125479" y="113930"/>
                </a:lnTo>
                <a:lnTo>
                  <a:pt x="128161" y="113101"/>
                </a:lnTo>
                <a:lnTo>
                  <a:pt x="129948" y="111596"/>
                </a:lnTo>
                <a:lnTo>
                  <a:pt x="131141" y="109640"/>
                </a:lnTo>
                <a:lnTo>
                  <a:pt x="131935" y="107383"/>
                </a:lnTo>
                <a:lnTo>
                  <a:pt x="133417" y="104926"/>
                </a:lnTo>
                <a:lnTo>
                  <a:pt x="135358" y="102336"/>
                </a:lnTo>
                <a:lnTo>
                  <a:pt x="140766" y="95885"/>
                </a:lnTo>
                <a:lnTo>
                  <a:pt x="141505" y="92463"/>
                </a:lnTo>
                <a:lnTo>
                  <a:pt x="141980" y="87056"/>
                </a:lnTo>
                <a:lnTo>
                  <a:pt x="139505" y="83777"/>
                </a:lnTo>
                <a:lnTo>
                  <a:pt x="137511" y="81568"/>
                </a:lnTo>
                <a:lnTo>
                  <a:pt x="135230" y="80097"/>
                </a:lnTo>
                <a:lnTo>
                  <a:pt x="132757" y="79115"/>
                </a:lnTo>
                <a:lnTo>
                  <a:pt x="126494" y="77540"/>
                </a:lnTo>
                <a:lnTo>
                  <a:pt x="123097" y="77325"/>
                </a:lnTo>
                <a:lnTo>
                  <a:pt x="120858" y="77267"/>
                </a:lnTo>
                <a:lnTo>
                  <a:pt x="118413" y="78182"/>
                </a:lnTo>
                <a:lnTo>
                  <a:pt x="115830" y="79744"/>
                </a:lnTo>
                <a:lnTo>
                  <a:pt x="113156" y="81737"/>
                </a:lnTo>
                <a:lnTo>
                  <a:pt x="110420" y="83067"/>
                </a:lnTo>
                <a:lnTo>
                  <a:pt x="107644" y="83953"/>
                </a:lnTo>
                <a:lnTo>
                  <a:pt x="104841" y="84544"/>
                </a:lnTo>
                <a:lnTo>
                  <a:pt x="101067" y="85890"/>
                </a:lnTo>
                <a:lnTo>
                  <a:pt x="96646" y="87740"/>
                </a:lnTo>
                <a:lnTo>
                  <a:pt x="84965" y="93002"/>
                </a:lnTo>
                <a:lnTo>
                  <a:pt x="80827" y="96262"/>
                </a:lnTo>
                <a:lnTo>
                  <a:pt x="78391" y="98465"/>
                </a:lnTo>
                <a:lnTo>
                  <a:pt x="76766" y="100886"/>
                </a:lnTo>
                <a:lnTo>
                  <a:pt x="75683" y="103452"/>
                </a:lnTo>
                <a:lnTo>
                  <a:pt x="73945" y="109864"/>
                </a:lnTo>
                <a:lnTo>
                  <a:pt x="71167" y="113281"/>
                </a:lnTo>
                <a:lnTo>
                  <a:pt x="66174" y="118685"/>
                </a:lnTo>
                <a:lnTo>
                  <a:pt x="65491" y="121964"/>
                </a:lnTo>
                <a:lnTo>
                  <a:pt x="65309" y="124172"/>
                </a:lnTo>
                <a:lnTo>
                  <a:pt x="64235" y="126596"/>
                </a:lnTo>
                <a:lnTo>
                  <a:pt x="62566" y="129165"/>
                </a:lnTo>
                <a:lnTo>
                  <a:pt x="57595" y="135581"/>
                </a:lnTo>
                <a:lnTo>
                  <a:pt x="58140" y="137060"/>
                </a:lnTo>
                <a:lnTo>
                  <a:pt x="61285" y="141243"/>
                </a:lnTo>
                <a:lnTo>
                  <a:pt x="63860" y="144402"/>
                </a:lnTo>
                <a:lnTo>
                  <a:pt x="65174" y="144846"/>
                </a:lnTo>
                <a:lnTo>
                  <a:pt x="69174" y="145338"/>
                </a:lnTo>
                <a:lnTo>
                  <a:pt x="70622" y="146422"/>
                </a:lnTo>
                <a:lnTo>
                  <a:pt x="71587" y="148097"/>
                </a:lnTo>
                <a:lnTo>
                  <a:pt x="73517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6"/>
          <p:cNvSpPr/>
          <p:nvPr/>
        </p:nvSpPr>
        <p:spPr>
          <a:xfrm>
            <a:off x="3071812" y="1663064"/>
            <a:ext cx="154296" cy="154307"/>
          </a:xfrm>
          <a:custGeom>
            <a:avLst/>
            <a:gdLst/>
            <a:ahLst/>
            <a:cxnLst/>
            <a:rect l="0" t="0" r="0" b="0"/>
            <a:pathLst>
              <a:path w="154296" h="154307">
                <a:moveTo>
                  <a:pt x="8573" y="0"/>
                </a:moveTo>
                <a:lnTo>
                  <a:pt x="16792" y="0"/>
                </a:lnTo>
                <a:lnTo>
                  <a:pt x="17041" y="4551"/>
                </a:lnTo>
                <a:lnTo>
                  <a:pt x="16123" y="6844"/>
                </a:lnTo>
                <a:lnTo>
                  <a:pt x="14559" y="9326"/>
                </a:lnTo>
                <a:lnTo>
                  <a:pt x="9755" y="15601"/>
                </a:lnTo>
                <a:lnTo>
                  <a:pt x="9098" y="18999"/>
                </a:lnTo>
                <a:lnTo>
                  <a:pt x="8676" y="24391"/>
                </a:lnTo>
                <a:lnTo>
                  <a:pt x="6079" y="27668"/>
                </a:lnTo>
                <a:lnTo>
                  <a:pt x="4052" y="29876"/>
                </a:lnTo>
                <a:lnTo>
                  <a:pt x="2702" y="32300"/>
                </a:lnTo>
                <a:lnTo>
                  <a:pt x="1801" y="34868"/>
                </a:lnTo>
                <a:lnTo>
                  <a:pt x="1201" y="37533"/>
                </a:lnTo>
                <a:lnTo>
                  <a:pt x="801" y="40262"/>
                </a:lnTo>
                <a:lnTo>
                  <a:pt x="534" y="43034"/>
                </a:lnTo>
                <a:lnTo>
                  <a:pt x="356" y="45835"/>
                </a:lnTo>
                <a:lnTo>
                  <a:pt x="237" y="48654"/>
                </a:lnTo>
                <a:lnTo>
                  <a:pt x="105" y="54327"/>
                </a:lnTo>
                <a:lnTo>
                  <a:pt x="0" y="97156"/>
                </a:lnTo>
                <a:lnTo>
                  <a:pt x="953" y="99061"/>
                </a:lnTo>
                <a:lnTo>
                  <a:pt x="2540" y="100331"/>
                </a:lnTo>
                <a:lnTo>
                  <a:pt x="4551" y="101177"/>
                </a:lnTo>
                <a:lnTo>
                  <a:pt x="5892" y="102694"/>
                </a:lnTo>
                <a:lnTo>
                  <a:pt x="6785" y="104658"/>
                </a:lnTo>
                <a:lnTo>
                  <a:pt x="7381" y="106920"/>
                </a:lnTo>
                <a:lnTo>
                  <a:pt x="8731" y="109380"/>
                </a:lnTo>
                <a:lnTo>
                  <a:pt x="10583" y="111973"/>
                </a:lnTo>
                <a:lnTo>
                  <a:pt x="15849" y="118427"/>
                </a:lnTo>
                <a:lnTo>
                  <a:pt x="19109" y="121849"/>
                </a:lnTo>
                <a:lnTo>
                  <a:pt x="28963" y="131808"/>
                </a:lnTo>
                <a:lnTo>
                  <a:pt x="31691" y="133592"/>
                </a:lnTo>
                <a:lnTo>
                  <a:pt x="34462" y="134782"/>
                </a:lnTo>
                <a:lnTo>
                  <a:pt x="37262" y="135575"/>
                </a:lnTo>
                <a:lnTo>
                  <a:pt x="40082" y="137056"/>
                </a:lnTo>
                <a:lnTo>
                  <a:pt x="42914" y="138996"/>
                </a:lnTo>
                <a:lnTo>
                  <a:pt x="45754" y="141241"/>
                </a:lnTo>
                <a:lnTo>
                  <a:pt x="48600" y="142739"/>
                </a:lnTo>
                <a:lnTo>
                  <a:pt x="51450" y="143737"/>
                </a:lnTo>
                <a:lnTo>
                  <a:pt x="54303" y="144402"/>
                </a:lnTo>
                <a:lnTo>
                  <a:pt x="57157" y="144846"/>
                </a:lnTo>
                <a:lnTo>
                  <a:pt x="60012" y="145142"/>
                </a:lnTo>
                <a:lnTo>
                  <a:pt x="62868" y="145339"/>
                </a:lnTo>
                <a:lnTo>
                  <a:pt x="65724" y="145470"/>
                </a:lnTo>
                <a:lnTo>
                  <a:pt x="71438" y="145616"/>
                </a:lnTo>
                <a:lnTo>
                  <a:pt x="94325" y="145730"/>
                </a:lnTo>
                <a:lnTo>
                  <a:pt x="97173" y="144778"/>
                </a:lnTo>
                <a:lnTo>
                  <a:pt x="99072" y="143192"/>
                </a:lnTo>
                <a:lnTo>
                  <a:pt x="100338" y="141181"/>
                </a:lnTo>
                <a:lnTo>
                  <a:pt x="102134" y="139841"/>
                </a:lnTo>
                <a:lnTo>
                  <a:pt x="104285" y="138948"/>
                </a:lnTo>
                <a:lnTo>
                  <a:pt x="106671" y="138352"/>
                </a:lnTo>
                <a:lnTo>
                  <a:pt x="109214" y="137955"/>
                </a:lnTo>
                <a:lnTo>
                  <a:pt x="111862" y="137690"/>
                </a:lnTo>
                <a:lnTo>
                  <a:pt x="114579" y="137514"/>
                </a:lnTo>
                <a:lnTo>
                  <a:pt x="117344" y="136443"/>
                </a:lnTo>
                <a:lnTo>
                  <a:pt x="120139" y="134778"/>
                </a:lnTo>
                <a:lnTo>
                  <a:pt x="122955" y="132714"/>
                </a:lnTo>
                <a:lnTo>
                  <a:pt x="125785" y="131339"/>
                </a:lnTo>
                <a:lnTo>
                  <a:pt x="128624" y="130422"/>
                </a:lnTo>
                <a:lnTo>
                  <a:pt x="131469" y="129811"/>
                </a:lnTo>
                <a:lnTo>
                  <a:pt x="133366" y="128451"/>
                </a:lnTo>
                <a:lnTo>
                  <a:pt x="134631" y="126591"/>
                </a:lnTo>
                <a:lnTo>
                  <a:pt x="135474" y="124399"/>
                </a:lnTo>
                <a:lnTo>
                  <a:pt x="136988" y="122938"/>
                </a:lnTo>
                <a:lnTo>
                  <a:pt x="138951" y="121964"/>
                </a:lnTo>
                <a:lnTo>
                  <a:pt x="141211" y="121314"/>
                </a:lnTo>
                <a:lnTo>
                  <a:pt x="142718" y="119929"/>
                </a:lnTo>
                <a:lnTo>
                  <a:pt x="143723" y="118053"/>
                </a:lnTo>
                <a:lnTo>
                  <a:pt x="144393" y="115850"/>
                </a:lnTo>
                <a:lnTo>
                  <a:pt x="145792" y="113428"/>
                </a:lnTo>
                <a:lnTo>
                  <a:pt x="147677" y="110862"/>
                </a:lnTo>
                <a:lnTo>
                  <a:pt x="152996" y="104449"/>
                </a:lnTo>
                <a:lnTo>
                  <a:pt x="153723" y="101032"/>
                </a:lnTo>
                <a:lnTo>
                  <a:pt x="154190" y="95628"/>
                </a:lnTo>
                <a:lnTo>
                  <a:pt x="154254" y="92349"/>
                </a:lnTo>
                <a:lnTo>
                  <a:pt x="154295" y="87034"/>
                </a:lnTo>
                <a:lnTo>
                  <a:pt x="153346" y="86598"/>
                </a:lnTo>
                <a:lnTo>
                  <a:pt x="149751" y="86113"/>
                </a:lnTo>
                <a:lnTo>
                  <a:pt x="148412" y="85032"/>
                </a:lnTo>
                <a:lnTo>
                  <a:pt x="147519" y="83358"/>
                </a:lnTo>
                <a:lnTo>
                  <a:pt x="146923" y="81290"/>
                </a:lnTo>
                <a:lnTo>
                  <a:pt x="145574" y="79911"/>
                </a:lnTo>
                <a:lnTo>
                  <a:pt x="143722" y="78992"/>
                </a:lnTo>
                <a:lnTo>
                  <a:pt x="139124" y="77970"/>
                </a:lnTo>
                <a:lnTo>
                  <a:pt x="136564" y="77698"/>
                </a:lnTo>
                <a:lnTo>
                  <a:pt x="130163" y="77261"/>
                </a:lnTo>
                <a:lnTo>
                  <a:pt x="126748" y="79741"/>
                </a:lnTo>
                <a:lnTo>
                  <a:pt x="124504" y="81736"/>
                </a:lnTo>
                <a:lnTo>
                  <a:pt x="122055" y="83066"/>
                </a:lnTo>
                <a:lnTo>
                  <a:pt x="119470" y="83952"/>
                </a:lnTo>
                <a:lnTo>
                  <a:pt x="116794" y="84543"/>
                </a:lnTo>
                <a:lnTo>
                  <a:pt x="113105" y="85890"/>
                </a:lnTo>
                <a:lnTo>
                  <a:pt x="108741" y="87740"/>
                </a:lnTo>
                <a:lnTo>
                  <a:pt x="103926" y="89926"/>
                </a:lnTo>
                <a:lnTo>
                  <a:pt x="99764" y="91383"/>
                </a:lnTo>
                <a:lnTo>
                  <a:pt x="96037" y="92355"/>
                </a:lnTo>
                <a:lnTo>
                  <a:pt x="92600" y="93003"/>
                </a:lnTo>
                <a:lnTo>
                  <a:pt x="89356" y="94387"/>
                </a:lnTo>
                <a:lnTo>
                  <a:pt x="86240" y="96262"/>
                </a:lnTo>
                <a:lnTo>
                  <a:pt x="83211" y="98465"/>
                </a:lnTo>
                <a:lnTo>
                  <a:pt x="80239" y="100886"/>
                </a:lnTo>
                <a:lnTo>
                  <a:pt x="77305" y="103453"/>
                </a:lnTo>
                <a:lnTo>
                  <a:pt x="74397" y="106116"/>
                </a:lnTo>
                <a:lnTo>
                  <a:pt x="72458" y="108844"/>
                </a:lnTo>
                <a:lnTo>
                  <a:pt x="71165" y="111616"/>
                </a:lnTo>
                <a:lnTo>
                  <a:pt x="69091" y="118356"/>
                </a:lnTo>
                <a:lnTo>
                  <a:pt x="66267" y="121818"/>
                </a:lnTo>
                <a:lnTo>
                  <a:pt x="64181" y="124075"/>
                </a:lnTo>
                <a:lnTo>
                  <a:pt x="62789" y="126532"/>
                </a:lnTo>
                <a:lnTo>
                  <a:pt x="61862" y="129122"/>
                </a:lnTo>
                <a:lnTo>
                  <a:pt x="60374" y="135573"/>
                </a:lnTo>
                <a:lnTo>
                  <a:pt x="60170" y="138995"/>
                </a:lnTo>
                <a:lnTo>
                  <a:pt x="60010" y="145616"/>
                </a:lnTo>
                <a:lnTo>
                  <a:pt x="64559" y="145699"/>
                </a:lnTo>
                <a:lnTo>
                  <a:pt x="65899" y="146663"/>
                </a:lnTo>
                <a:lnTo>
                  <a:pt x="66793" y="148258"/>
                </a:lnTo>
                <a:lnTo>
                  <a:pt x="68580" y="15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7"/>
          <p:cNvSpPr/>
          <p:nvPr/>
        </p:nvSpPr>
        <p:spPr>
          <a:xfrm>
            <a:off x="3903345" y="1157287"/>
            <a:ext cx="42863" cy="145733"/>
          </a:xfrm>
          <a:custGeom>
            <a:avLst/>
            <a:gdLst/>
            <a:ahLst/>
            <a:cxnLst/>
            <a:rect l="0" t="0" r="0" b="0"/>
            <a:pathLst>
              <a:path w="42863" h="145733">
                <a:moveTo>
                  <a:pt x="0" y="0"/>
                </a:moveTo>
                <a:lnTo>
                  <a:pt x="0" y="13092"/>
                </a:lnTo>
                <a:lnTo>
                  <a:pt x="952" y="14443"/>
                </a:lnTo>
                <a:lnTo>
                  <a:pt x="2540" y="15344"/>
                </a:lnTo>
                <a:lnTo>
                  <a:pt x="4550" y="15944"/>
                </a:lnTo>
                <a:lnTo>
                  <a:pt x="5891" y="17297"/>
                </a:lnTo>
                <a:lnTo>
                  <a:pt x="6784" y="19151"/>
                </a:lnTo>
                <a:lnTo>
                  <a:pt x="7381" y="21340"/>
                </a:lnTo>
                <a:lnTo>
                  <a:pt x="7778" y="23752"/>
                </a:lnTo>
                <a:lnTo>
                  <a:pt x="8042" y="26312"/>
                </a:lnTo>
                <a:lnTo>
                  <a:pt x="8467" y="32714"/>
                </a:lnTo>
                <a:lnTo>
                  <a:pt x="8525" y="36130"/>
                </a:lnTo>
                <a:lnTo>
                  <a:pt x="8563" y="46083"/>
                </a:lnTo>
                <a:lnTo>
                  <a:pt x="9518" y="48820"/>
                </a:lnTo>
                <a:lnTo>
                  <a:pt x="11108" y="51597"/>
                </a:lnTo>
                <a:lnTo>
                  <a:pt x="13120" y="54400"/>
                </a:lnTo>
                <a:lnTo>
                  <a:pt x="14462" y="57222"/>
                </a:lnTo>
                <a:lnTo>
                  <a:pt x="15356" y="60055"/>
                </a:lnTo>
                <a:lnTo>
                  <a:pt x="15952" y="62897"/>
                </a:lnTo>
                <a:lnTo>
                  <a:pt x="16350" y="65744"/>
                </a:lnTo>
                <a:lnTo>
                  <a:pt x="16614" y="68594"/>
                </a:lnTo>
                <a:lnTo>
                  <a:pt x="17040" y="75462"/>
                </a:lnTo>
                <a:lnTo>
                  <a:pt x="18027" y="76978"/>
                </a:lnTo>
                <a:lnTo>
                  <a:pt x="19638" y="78941"/>
                </a:lnTo>
                <a:lnTo>
                  <a:pt x="21665" y="81202"/>
                </a:lnTo>
                <a:lnTo>
                  <a:pt x="23016" y="83662"/>
                </a:lnTo>
                <a:lnTo>
                  <a:pt x="23916" y="86255"/>
                </a:lnTo>
                <a:lnTo>
                  <a:pt x="24516" y="88936"/>
                </a:lnTo>
                <a:lnTo>
                  <a:pt x="24916" y="91676"/>
                </a:lnTo>
                <a:lnTo>
                  <a:pt x="25183" y="94455"/>
                </a:lnTo>
                <a:lnTo>
                  <a:pt x="25361" y="97260"/>
                </a:lnTo>
                <a:lnTo>
                  <a:pt x="26432" y="100082"/>
                </a:lnTo>
                <a:lnTo>
                  <a:pt x="28099" y="102917"/>
                </a:lnTo>
                <a:lnTo>
                  <a:pt x="30163" y="105758"/>
                </a:lnTo>
                <a:lnTo>
                  <a:pt x="31538" y="108606"/>
                </a:lnTo>
                <a:lnTo>
                  <a:pt x="32456" y="111456"/>
                </a:lnTo>
                <a:lnTo>
                  <a:pt x="33067" y="114309"/>
                </a:lnTo>
                <a:lnTo>
                  <a:pt x="33474" y="117164"/>
                </a:lnTo>
                <a:lnTo>
                  <a:pt x="33746" y="120019"/>
                </a:lnTo>
                <a:lnTo>
                  <a:pt x="34182" y="126895"/>
                </a:lnTo>
                <a:lnTo>
                  <a:pt x="34242" y="130375"/>
                </a:lnTo>
                <a:lnTo>
                  <a:pt x="34258" y="132637"/>
                </a:lnTo>
                <a:lnTo>
                  <a:pt x="35221" y="134145"/>
                </a:lnTo>
                <a:lnTo>
                  <a:pt x="36816" y="135150"/>
                </a:lnTo>
                <a:lnTo>
                  <a:pt x="41668" y="136763"/>
                </a:lnTo>
                <a:lnTo>
                  <a:pt x="42066" y="137848"/>
                </a:lnTo>
                <a:lnTo>
                  <a:pt x="42508" y="141593"/>
                </a:lnTo>
                <a:lnTo>
                  <a:pt x="42862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8"/>
          <p:cNvSpPr/>
          <p:nvPr/>
        </p:nvSpPr>
        <p:spPr>
          <a:xfrm>
            <a:off x="3821253" y="1337310"/>
            <a:ext cx="184963" cy="17146"/>
          </a:xfrm>
          <a:custGeom>
            <a:avLst/>
            <a:gdLst/>
            <a:ahLst/>
            <a:cxnLst/>
            <a:rect l="0" t="0" r="0" b="0"/>
            <a:pathLst>
              <a:path w="184963" h="17146">
                <a:moveTo>
                  <a:pt x="4939" y="0"/>
                </a:moveTo>
                <a:lnTo>
                  <a:pt x="388" y="4550"/>
                </a:lnTo>
                <a:lnTo>
                  <a:pt x="0" y="5891"/>
                </a:lnTo>
                <a:lnTo>
                  <a:pt x="694" y="6785"/>
                </a:lnTo>
                <a:lnTo>
                  <a:pt x="4690" y="8467"/>
                </a:lnTo>
                <a:lnTo>
                  <a:pt x="7369" y="11066"/>
                </a:lnTo>
                <a:lnTo>
                  <a:pt x="12298" y="15944"/>
                </a:lnTo>
                <a:lnTo>
                  <a:pt x="13655" y="16344"/>
                </a:lnTo>
                <a:lnTo>
                  <a:pt x="17703" y="16789"/>
                </a:lnTo>
                <a:lnTo>
                  <a:pt x="21069" y="16907"/>
                </a:lnTo>
                <a:lnTo>
                  <a:pt x="37618" y="17098"/>
                </a:lnTo>
                <a:lnTo>
                  <a:pt x="184962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9"/>
          <p:cNvSpPr/>
          <p:nvPr/>
        </p:nvSpPr>
        <p:spPr>
          <a:xfrm>
            <a:off x="3903345" y="1423035"/>
            <a:ext cx="154306" cy="85726"/>
          </a:xfrm>
          <a:custGeom>
            <a:avLst/>
            <a:gdLst/>
            <a:ahLst/>
            <a:cxnLst/>
            <a:rect l="0" t="0" r="0" b="0"/>
            <a:pathLst>
              <a:path w="154306" h="85726">
                <a:moveTo>
                  <a:pt x="0" y="0"/>
                </a:moveTo>
                <a:lnTo>
                  <a:pt x="66984" y="0"/>
                </a:lnTo>
                <a:lnTo>
                  <a:pt x="70411" y="2540"/>
                </a:lnTo>
                <a:lnTo>
                  <a:pt x="72658" y="4550"/>
                </a:lnTo>
                <a:lnTo>
                  <a:pt x="75108" y="5891"/>
                </a:lnTo>
                <a:lnTo>
                  <a:pt x="77694" y="6785"/>
                </a:lnTo>
                <a:lnTo>
                  <a:pt x="84139" y="8219"/>
                </a:lnTo>
                <a:lnTo>
                  <a:pt x="84667" y="9289"/>
                </a:lnTo>
                <a:lnTo>
                  <a:pt x="85020" y="10955"/>
                </a:lnTo>
                <a:lnTo>
                  <a:pt x="85585" y="15922"/>
                </a:lnTo>
                <a:lnTo>
                  <a:pt x="85632" y="17282"/>
                </a:lnTo>
                <a:lnTo>
                  <a:pt x="85716" y="25804"/>
                </a:lnTo>
                <a:lnTo>
                  <a:pt x="85723" y="37535"/>
                </a:lnTo>
                <a:lnTo>
                  <a:pt x="84771" y="40263"/>
                </a:lnTo>
                <a:lnTo>
                  <a:pt x="83184" y="43034"/>
                </a:lnTo>
                <a:lnTo>
                  <a:pt x="78343" y="49775"/>
                </a:lnTo>
                <a:lnTo>
                  <a:pt x="76994" y="51281"/>
                </a:lnTo>
                <a:lnTo>
                  <a:pt x="72954" y="55494"/>
                </a:lnTo>
                <a:lnTo>
                  <a:pt x="70544" y="56998"/>
                </a:lnTo>
                <a:lnTo>
                  <a:pt x="67984" y="58001"/>
                </a:lnTo>
                <a:lnTo>
                  <a:pt x="65325" y="58670"/>
                </a:lnTo>
                <a:lnTo>
                  <a:pt x="62600" y="60068"/>
                </a:lnTo>
                <a:lnTo>
                  <a:pt x="59831" y="61953"/>
                </a:lnTo>
                <a:lnTo>
                  <a:pt x="57032" y="64162"/>
                </a:lnTo>
                <a:lnTo>
                  <a:pt x="54214" y="66587"/>
                </a:lnTo>
                <a:lnTo>
                  <a:pt x="51382" y="69156"/>
                </a:lnTo>
                <a:lnTo>
                  <a:pt x="48542" y="71821"/>
                </a:lnTo>
                <a:lnTo>
                  <a:pt x="45696" y="73598"/>
                </a:lnTo>
                <a:lnTo>
                  <a:pt x="42847" y="74783"/>
                </a:lnTo>
                <a:lnTo>
                  <a:pt x="35980" y="76684"/>
                </a:lnTo>
                <a:lnTo>
                  <a:pt x="32501" y="76944"/>
                </a:lnTo>
                <a:lnTo>
                  <a:pt x="25733" y="77152"/>
                </a:lnTo>
                <a:lnTo>
                  <a:pt x="21167" y="77152"/>
                </a:lnTo>
                <a:lnTo>
                  <a:pt x="18336" y="77152"/>
                </a:lnTo>
                <a:lnTo>
                  <a:pt x="24630" y="77152"/>
                </a:lnTo>
                <a:lnTo>
                  <a:pt x="27774" y="79692"/>
                </a:lnTo>
                <a:lnTo>
                  <a:pt x="33002" y="84533"/>
                </a:lnTo>
                <a:lnTo>
                  <a:pt x="35337" y="84930"/>
                </a:lnTo>
                <a:lnTo>
                  <a:pt x="38798" y="85195"/>
                </a:lnTo>
                <a:lnTo>
                  <a:pt x="46770" y="85489"/>
                </a:lnTo>
                <a:lnTo>
                  <a:pt x="56614" y="85655"/>
                </a:lnTo>
                <a:lnTo>
                  <a:pt x="154305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0"/>
          <p:cNvSpPr/>
          <p:nvPr/>
        </p:nvSpPr>
        <p:spPr>
          <a:xfrm>
            <a:off x="4169092" y="1268730"/>
            <a:ext cx="128194" cy="197164"/>
          </a:xfrm>
          <a:custGeom>
            <a:avLst/>
            <a:gdLst/>
            <a:ahLst/>
            <a:cxnLst/>
            <a:rect l="0" t="0" r="0" b="0"/>
            <a:pathLst>
              <a:path w="128194" h="197164">
                <a:moveTo>
                  <a:pt x="42862" y="0"/>
                </a:moveTo>
                <a:lnTo>
                  <a:pt x="21529" y="21333"/>
                </a:lnTo>
                <a:lnTo>
                  <a:pt x="20068" y="23747"/>
                </a:lnTo>
                <a:lnTo>
                  <a:pt x="18444" y="28969"/>
                </a:lnTo>
                <a:lnTo>
                  <a:pt x="17722" y="34465"/>
                </a:lnTo>
                <a:lnTo>
                  <a:pt x="17529" y="37264"/>
                </a:lnTo>
                <a:lnTo>
                  <a:pt x="16449" y="40082"/>
                </a:lnTo>
                <a:lnTo>
                  <a:pt x="12708" y="45754"/>
                </a:lnTo>
                <a:lnTo>
                  <a:pt x="10411" y="51450"/>
                </a:lnTo>
                <a:lnTo>
                  <a:pt x="9389" y="57156"/>
                </a:lnTo>
                <a:lnTo>
                  <a:pt x="8935" y="62868"/>
                </a:lnTo>
                <a:lnTo>
                  <a:pt x="7862" y="65724"/>
                </a:lnTo>
                <a:lnTo>
                  <a:pt x="4129" y="71438"/>
                </a:lnTo>
                <a:lnTo>
                  <a:pt x="1835" y="77152"/>
                </a:lnTo>
                <a:lnTo>
                  <a:pt x="816" y="82867"/>
                </a:lnTo>
                <a:lnTo>
                  <a:pt x="363" y="88582"/>
                </a:lnTo>
                <a:lnTo>
                  <a:pt x="161" y="94297"/>
                </a:lnTo>
                <a:lnTo>
                  <a:pt x="32" y="105727"/>
                </a:lnTo>
                <a:lnTo>
                  <a:pt x="0" y="165725"/>
                </a:lnTo>
                <a:lnTo>
                  <a:pt x="953" y="168586"/>
                </a:lnTo>
                <a:lnTo>
                  <a:pt x="4551" y="174304"/>
                </a:lnTo>
                <a:lnTo>
                  <a:pt x="6844" y="177163"/>
                </a:lnTo>
                <a:lnTo>
                  <a:pt x="9325" y="180021"/>
                </a:lnTo>
                <a:lnTo>
                  <a:pt x="11932" y="182879"/>
                </a:lnTo>
                <a:lnTo>
                  <a:pt x="13670" y="185737"/>
                </a:lnTo>
                <a:lnTo>
                  <a:pt x="15601" y="191452"/>
                </a:lnTo>
                <a:lnTo>
                  <a:pt x="18020" y="193357"/>
                </a:lnTo>
                <a:lnTo>
                  <a:pt x="21539" y="194627"/>
                </a:lnTo>
                <a:lnTo>
                  <a:pt x="31771" y="196665"/>
                </a:lnTo>
                <a:lnTo>
                  <a:pt x="34516" y="196833"/>
                </a:lnTo>
                <a:lnTo>
                  <a:pt x="42645" y="197018"/>
                </a:lnTo>
                <a:lnTo>
                  <a:pt x="71358" y="197163"/>
                </a:lnTo>
                <a:lnTo>
                  <a:pt x="74242" y="196212"/>
                </a:lnTo>
                <a:lnTo>
                  <a:pt x="77117" y="194625"/>
                </a:lnTo>
                <a:lnTo>
                  <a:pt x="79986" y="192615"/>
                </a:lnTo>
                <a:lnTo>
                  <a:pt x="82852" y="190322"/>
                </a:lnTo>
                <a:lnTo>
                  <a:pt x="85714" y="187841"/>
                </a:lnTo>
                <a:lnTo>
                  <a:pt x="88576" y="185235"/>
                </a:lnTo>
                <a:lnTo>
                  <a:pt x="91435" y="183497"/>
                </a:lnTo>
                <a:lnTo>
                  <a:pt x="94294" y="182339"/>
                </a:lnTo>
                <a:lnTo>
                  <a:pt x="97153" y="181567"/>
                </a:lnTo>
                <a:lnTo>
                  <a:pt x="99059" y="180099"/>
                </a:lnTo>
                <a:lnTo>
                  <a:pt x="100329" y="178168"/>
                </a:lnTo>
                <a:lnTo>
                  <a:pt x="101176" y="175929"/>
                </a:lnTo>
                <a:lnTo>
                  <a:pt x="104657" y="170900"/>
                </a:lnTo>
                <a:lnTo>
                  <a:pt x="106919" y="168226"/>
                </a:lnTo>
                <a:lnTo>
                  <a:pt x="109379" y="166443"/>
                </a:lnTo>
                <a:lnTo>
                  <a:pt x="111972" y="165254"/>
                </a:lnTo>
                <a:lnTo>
                  <a:pt x="114653" y="164462"/>
                </a:lnTo>
                <a:lnTo>
                  <a:pt x="116440" y="162981"/>
                </a:lnTo>
                <a:lnTo>
                  <a:pt x="117632" y="161041"/>
                </a:lnTo>
                <a:lnTo>
                  <a:pt x="118426" y="158796"/>
                </a:lnTo>
                <a:lnTo>
                  <a:pt x="121849" y="153761"/>
                </a:lnTo>
                <a:lnTo>
                  <a:pt x="124095" y="151084"/>
                </a:lnTo>
                <a:lnTo>
                  <a:pt x="125593" y="148348"/>
                </a:lnTo>
                <a:lnTo>
                  <a:pt x="127256" y="142767"/>
                </a:lnTo>
                <a:lnTo>
                  <a:pt x="127996" y="137112"/>
                </a:lnTo>
                <a:lnTo>
                  <a:pt x="128193" y="134270"/>
                </a:lnTo>
                <a:lnTo>
                  <a:pt x="127372" y="132376"/>
                </a:lnTo>
                <a:lnTo>
                  <a:pt x="125872" y="131113"/>
                </a:lnTo>
                <a:lnTo>
                  <a:pt x="123920" y="130271"/>
                </a:lnTo>
                <a:lnTo>
                  <a:pt x="122618" y="128757"/>
                </a:lnTo>
                <a:lnTo>
                  <a:pt x="121751" y="126795"/>
                </a:lnTo>
                <a:lnTo>
                  <a:pt x="121172" y="124535"/>
                </a:lnTo>
                <a:lnTo>
                  <a:pt x="117990" y="119484"/>
                </a:lnTo>
                <a:lnTo>
                  <a:pt x="112736" y="113031"/>
                </a:lnTo>
                <a:lnTo>
                  <a:pt x="109477" y="109608"/>
                </a:lnTo>
                <a:lnTo>
                  <a:pt x="104175" y="104201"/>
                </a:lnTo>
                <a:lnTo>
                  <a:pt x="102788" y="103757"/>
                </a:lnTo>
                <a:lnTo>
                  <a:pt x="100910" y="103461"/>
                </a:lnTo>
                <a:lnTo>
                  <a:pt x="98706" y="103264"/>
                </a:lnTo>
                <a:lnTo>
                  <a:pt x="97236" y="104085"/>
                </a:lnTo>
                <a:lnTo>
                  <a:pt x="96257" y="105585"/>
                </a:lnTo>
                <a:lnTo>
                  <a:pt x="95604" y="107537"/>
                </a:lnTo>
                <a:lnTo>
                  <a:pt x="94216" y="108839"/>
                </a:lnTo>
                <a:lnTo>
                  <a:pt x="92338" y="109707"/>
                </a:lnTo>
                <a:lnTo>
                  <a:pt x="90134" y="110285"/>
                </a:lnTo>
                <a:lnTo>
                  <a:pt x="86759" y="110671"/>
                </a:lnTo>
                <a:lnTo>
                  <a:pt x="82605" y="110928"/>
                </a:lnTo>
                <a:lnTo>
                  <a:pt x="77929" y="111099"/>
                </a:lnTo>
                <a:lnTo>
                  <a:pt x="73861" y="112166"/>
                </a:lnTo>
                <a:lnTo>
                  <a:pt x="70195" y="113830"/>
                </a:lnTo>
                <a:lnTo>
                  <a:pt x="66799" y="115891"/>
                </a:lnTo>
                <a:lnTo>
                  <a:pt x="64536" y="118218"/>
                </a:lnTo>
                <a:lnTo>
                  <a:pt x="63026" y="120722"/>
                </a:lnTo>
                <a:lnTo>
                  <a:pt x="62020" y="123344"/>
                </a:lnTo>
                <a:lnTo>
                  <a:pt x="60397" y="125091"/>
                </a:lnTo>
                <a:lnTo>
                  <a:pt x="58362" y="126257"/>
                </a:lnTo>
                <a:lnTo>
                  <a:pt x="56053" y="127033"/>
                </a:lnTo>
                <a:lnTo>
                  <a:pt x="53561" y="128504"/>
                </a:lnTo>
                <a:lnTo>
                  <a:pt x="50947" y="130437"/>
                </a:lnTo>
                <a:lnTo>
                  <a:pt x="48253" y="132678"/>
                </a:lnTo>
                <a:lnTo>
                  <a:pt x="45503" y="135124"/>
                </a:lnTo>
                <a:lnTo>
                  <a:pt x="39909" y="140382"/>
                </a:lnTo>
                <a:lnTo>
                  <a:pt x="38036" y="143118"/>
                </a:lnTo>
                <a:lnTo>
                  <a:pt x="35955" y="148698"/>
                </a:lnTo>
                <a:lnTo>
                  <a:pt x="35030" y="154353"/>
                </a:lnTo>
                <a:lnTo>
                  <a:pt x="34436" y="161193"/>
                </a:lnTo>
                <a:lnTo>
                  <a:pt x="34333" y="166929"/>
                </a:lnTo>
                <a:lnTo>
                  <a:pt x="34290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1"/>
          <p:cNvSpPr/>
          <p:nvPr/>
        </p:nvSpPr>
        <p:spPr>
          <a:xfrm>
            <a:off x="4083367" y="1354457"/>
            <a:ext cx="17136" cy="17144"/>
          </a:xfrm>
          <a:custGeom>
            <a:avLst/>
            <a:gdLst/>
            <a:ahLst/>
            <a:cxnLst/>
            <a:rect l="0" t="0" r="0" b="0"/>
            <a:pathLst>
              <a:path w="17136" h="17144">
                <a:moveTo>
                  <a:pt x="0" y="8570"/>
                </a:moveTo>
                <a:lnTo>
                  <a:pt x="0" y="1189"/>
                </a:lnTo>
                <a:lnTo>
                  <a:pt x="953" y="792"/>
                </a:lnTo>
                <a:lnTo>
                  <a:pt x="2540" y="527"/>
                </a:lnTo>
                <a:lnTo>
                  <a:pt x="7381" y="102"/>
                </a:lnTo>
                <a:lnTo>
                  <a:pt x="10583" y="44"/>
                </a:lnTo>
                <a:lnTo>
                  <a:pt x="16761" y="0"/>
                </a:lnTo>
                <a:lnTo>
                  <a:pt x="16889" y="952"/>
                </a:lnTo>
                <a:lnTo>
                  <a:pt x="16974" y="2539"/>
                </a:lnTo>
                <a:lnTo>
                  <a:pt x="17135" y="8217"/>
                </a:lnTo>
                <a:lnTo>
                  <a:pt x="16186" y="9287"/>
                </a:lnTo>
                <a:lnTo>
                  <a:pt x="8573" y="1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2"/>
          <p:cNvSpPr/>
          <p:nvPr/>
        </p:nvSpPr>
        <p:spPr>
          <a:xfrm>
            <a:off x="4383404" y="1268730"/>
            <a:ext cx="137149" cy="154305"/>
          </a:xfrm>
          <a:custGeom>
            <a:avLst/>
            <a:gdLst/>
            <a:ahLst/>
            <a:cxnLst/>
            <a:rect l="0" t="0" r="0" b="0"/>
            <a:pathLst>
              <a:path w="137149" h="154305">
                <a:moveTo>
                  <a:pt x="17146" y="8572"/>
                </a:moveTo>
                <a:lnTo>
                  <a:pt x="17146" y="17040"/>
                </a:lnTo>
                <a:lnTo>
                  <a:pt x="14606" y="19638"/>
                </a:lnTo>
                <a:lnTo>
                  <a:pt x="9764" y="24516"/>
                </a:lnTo>
                <a:lnTo>
                  <a:pt x="9103" y="27723"/>
                </a:lnTo>
                <a:lnTo>
                  <a:pt x="8926" y="29912"/>
                </a:lnTo>
                <a:lnTo>
                  <a:pt x="7856" y="31371"/>
                </a:lnTo>
                <a:lnTo>
                  <a:pt x="6190" y="32344"/>
                </a:lnTo>
                <a:lnTo>
                  <a:pt x="4127" y="32992"/>
                </a:lnTo>
                <a:lnTo>
                  <a:pt x="2751" y="34377"/>
                </a:lnTo>
                <a:lnTo>
                  <a:pt x="1834" y="36253"/>
                </a:lnTo>
                <a:lnTo>
                  <a:pt x="815" y="40877"/>
                </a:lnTo>
                <a:lnTo>
                  <a:pt x="544" y="43444"/>
                </a:lnTo>
                <a:lnTo>
                  <a:pt x="362" y="46107"/>
                </a:lnTo>
                <a:lnTo>
                  <a:pt x="242" y="48836"/>
                </a:lnTo>
                <a:lnTo>
                  <a:pt x="32" y="58348"/>
                </a:lnTo>
                <a:lnTo>
                  <a:pt x="0" y="122520"/>
                </a:lnTo>
                <a:lnTo>
                  <a:pt x="953" y="124542"/>
                </a:lnTo>
                <a:lnTo>
                  <a:pt x="2541" y="125890"/>
                </a:lnTo>
                <a:lnTo>
                  <a:pt x="4551" y="126789"/>
                </a:lnTo>
                <a:lnTo>
                  <a:pt x="5892" y="128341"/>
                </a:lnTo>
                <a:lnTo>
                  <a:pt x="6786" y="130328"/>
                </a:lnTo>
                <a:lnTo>
                  <a:pt x="7382" y="132605"/>
                </a:lnTo>
                <a:lnTo>
                  <a:pt x="8731" y="135076"/>
                </a:lnTo>
                <a:lnTo>
                  <a:pt x="10584" y="137675"/>
                </a:lnTo>
                <a:lnTo>
                  <a:pt x="12771" y="140361"/>
                </a:lnTo>
                <a:lnTo>
                  <a:pt x="14229" y="143104"/>
                </a:lnTo>
                <a:lnTo>
                  <a:pt x="15201" y="145885"/>
                </a:lnTo>
                <a:lnTo>
                  <a:pt x="15849" y="148692"/>
                </a:lnTo>
                <a:lnTo>
                  <a:pt x="17234" y="150562"/>
                </a:lnTo>
                <a:lnTo>
                  <a:pt x="19110" y="151810"/>
                </a:lnTo>
                <a:lnTo>
                  <a:pt x="21312" y="152641"/>
                </a:lnTo>
                <a:lnTo>
                  <a:pt x="23733" y="153196"/>
                </a:lnTo>
                <a:lnTo>
                  <a:pt x="26300" y="153565"/>
                </a:lnTo>
                <a:lnTo>
                  <a:pt x="28963" y="153812"/>
                </a:lnTo>
                <a:lnTo>
                  <a:pt x="31692" y="153976"/>
                </a:lnTo>
                <a:lnTo>
                  <a:pt x="37263" y="154159"/>
                </a:lnTo>
                <a:lnTo>
                  <a:pt x="51451" y="154285"/>
                </a:lnTo>
                <a:lnTo>
                  <a:pt x="80115" y="154304"/>
                </a:lnTo>
                <a:lnTo>
                  <a:pt x="81985" y="153352"/>
                </a:lnTo>
                <a:lnTo>
                  <a:pt x="83232" y="151765"/>
                </a:lnTo>
                <a:lnTo>
                  <a:pt x="84063" y="149754"/>
                </a:lnTo>
                <a:lnTo>
                  <a:pt x="85570" y="148413"/>
                </a:lnTo>
                <a:lnTo>
                  <a:pt x="87527" y="147519"/>
                </a:lnTo>
                <a:lnTo>
                  <a:pt x="89784" y="146924"/>
                </a:lnTo>
                <a:lnTo>
                  <a:pt x="92241" y="145574"/>
                </a:lnTo>
                <a:lnTo>
                  <a:pt x="94832" y="143722"/>
                </a:lnTo>
                <a:lnTo>
                  <a:pt x="97512" y="141534"/>
                </a:lnTo>
                <a:lnTo>
                  <a:pt x="100250" y="140076"/>
                </a:lnTo>
                <a:lnTo>
                  <a:pt x="103029" y="139104"/>
                </a:lnTo>
                <a:lnTo>
                  <a:pt x="105833" y="138456"/>
                </a:lnTo>
                <a:lnTo>
                  <a:pt x="107704" y="137071"/>
                </a:lnTo>
                <a:lnTo>
                  <a:pt x="108950" y="135196"/>
                </a:lnTo>
                <a:lnTo>
                  <a:pt x="110335" y="130572"/>
                </a:lnTo>
                <a:lnTo>
                  <a:pt x="110704" y="128005"/>
                </a:lnTo>
                <a:lnTo>
                  <a:pt x="110951" y="125342"/>
                </a:lnTo>
                <a:lnTo>
                  <a:pt x="112067" y="122613"/>
                </a:lnTo>
                <a:lnTo>
                  <a:pt x="113764" y="119842"/>
                </a:lnTo>
                <a:lnTo>
                  <a:pt x="118781" y="113101"/>
                </a:lnTo>
                <a:lnTo>
                  <a:pt x="120145" y="110643"/>
                </a:lnTo>
                <a:lnTo>
                  <a:pt x="124201" y="102832"/>
                </a:lnTo>
                <a:lnTo>
                  <a:pt x="126616" y="99035"/>
                </a:lnTo>
                <a:lnTo>
                  <a:pt x="129178" y="95550"/>
                </a:lnTo>
                <a:lnTo>
                  <a:pt x="131839" y="92275"/>
                </a:lnTo>
                <a:lnTo>
                  <a:pt x="133613" y="89139"/>
                </a:lnTo>
                <a:lnTo>
                  <a:pt x="134796" y="86096"/>
                </a:lnTo>
                <a:lnTo>
                  <a:pt x="135584" y="83115"/>
                </a:lnTo>
                <a:lnTo>
                  <a:pt x="136109" y="80175"/>
                </a:lnTo>
                <a:lnTo>
                  <a:pt x="136460" y="77262"/>
                </a:lnTo>
                <a:lnTo>
                  <a:pt x="136693" y="74368"/>
                </a:lnTo>
                <a:lnTo>
                  <a:pt x="136849" y="71486"/>
                </a:lnTo>
                <a:lnTo>
                  <a:pt x="137022" y="65744"/>
                </a:lnTo>
                <a:lnTo>
                  <a:pt x="137148" y="48579"/>
                </a:lnTo>
                <a:lnTo>
                  <a:pt x="136200" y="45721"/>
                </a:lnTo>
                <a:lnTo>
                  <a:pt x="134615" y="42863"/>
                </a:lnTo>
                <a:lnTo>
                  <a:pt x="132606" y="40005"/>
                </a:lnTo>
                <a:lnTo>
                  <a:pt x="131267" y="37147"/>
                </a:lnTo>
                <a:lnTo>
                  <a:pt x="130374" y="34290"/>
                </a:lnTo>
                <a:lnTo>
                  <a:pt x="129779" y="31432"/>
                </a:lnTo>
                <a:lnTo>
                  <a:pt x="128429" y="28575"/>
                </a:lnTo>
                <a:lnTo>
                  <a:pt x="126577" y="25717"/>
                </a:lnTo>
                <a:lnTo>
                  <a:pt x="124390" y="22860"/>
                </a:lnTo>
                <a:lnTo>
                  <a:pt x="121980" y="20955"/>
                </a:lnTo>
                <a:lnTo>
                  <a:pt x="119420" y="19685"/>
                </a:lnTo>
                <a:lnTo>
                  <a:pt x="116761" y="18838"/>
                </a:lnTo>
                <a:lnTo>
                  <a:pt x="114988" y="17321"/>
                </a:lnTo>
                <a:lnTo>
                  <a:pt x="113806" y="15357"/>
                </a:lnTo>
                <a:lnTo>
                  <a:pt x="113019" y="13095"/>
                </a:lnTo>
                <a:lnTo>
                  <a:pt x="111541" y="11588"/>
                </a:lnTo>
                <a:lnTo>
                  <a:pt x="109603" y="10582"/>
                </a:lnTo>
                <a:lnTo>
                  <a:pt x="107359" y="9912"/>
                </a:lnTo>
                <a:lnTo>
                  <a:pt x="103958" y="8513"/>
                </a:lnTo>
                <a:lnTo>
                  <a:pt x="99785" y="6628"/>
                </a:lnTo>
                <a:lnTo>
                  <a:pt x="95099" y="4418"/>
                </a:lnTo>
                <a:lnTo>
                  <a:pt x="90069" y="2945"/>
                </a:lnTo>
                <a:lnTo>
                  <a:pt x="84812" y="1963"/>
                </a:lnTo>
                <a:lnTo>
                  <a:pt x="79401" y="1309"/>
                </a:lnTo>
                <a:lnTo>
                  <a:pt x="74842" y="872"/>
                </a:lnTo>
                <a:lnTo>
                  <a:pt x="70850" y="581"/>
                </a:lnTo>
                <a:lnTo>
                  <a:pt x="67236" y="387"/>
                </a:lnTo>
                <a:lnTo>
                  <a:pt x="58141" y="172"/>
                </a:lnTo>
                <a:lnTo>
                  <a:pt x="22542" y="0"/>
                </a:lnTo>
                <a:lnTo>
                  <a:pt x="20743" y="953"/>
                </a:lnTo>
                <a:lnTo>
                  <a:pt x="19544" y="2540"/>
                </a:lnTo>
                <a:lnTo>
                  <a:pt x="17620" y="7380"/>
                </a:lnTo>
                <a:lnTo>
                  <a:pt x="18414" y="7778"/>
                </a:lnTo>
                <a:lnTo>
                  <a:pt x="19896" y="8043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3"/>
          <p:cNvSpPr/>
          <p:nvPr/>
        </p:nvSpPr>
        <p:spPr>
          <a:xfrm>
            <a:off x="4649152" y="1363027"/>
            <a:ext cx="25719" cy="1"/>
          </a:xfrm>
          <a:custGeom>
            <a:avLst/>
            <a:gdLst/>
            <a:ahLst/>
            <a:cxnLst/>
            <a:rect l="0" t="0" r="0" b="0"/>
            <a:pathLst>
              <a:path w="25719" h="1">
                <a:moveTo>
                  <a:pt x="25718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4"/>
          <p:cNvSpPr/>
          <p:nvPr/>
        </p:nvSpPr>
        <p:spPr>
          <a:xfrm>
            <a:off x="4743481" y="1268730"/>
            <a:ext cx="137129" cy="180022"/>
          </a:xfrm>
          <a:custGeom>
            <a:avLst/>
            <a:gdLst/>
            <a:ahLst/>
            <a:cxnLst/>
            <a:rect l="0" t="0" r="0" b="0"/>
            <a:pathLst>
              <a:path w="137129" h="180022">
                <a:moveTo>
                  <a:pt x="137128" y="0"/>
                </a:moveTo>
                <a:lnTo>
                  <a:pt x="109348" y="0"/>
                </a:lnTo>
                <a:lnTo>
                  <a:pt x="106226" y="952"/>
                </a:lnTo>
                <a:lnTo>
                  <a:pt x="103192" y="2539"/>
                </a:lnTo>
                <a:lnTo>
                  <a:pt x="100217" y="4550"/>
                </a:lnTo>
                <a:lnTo>
                  <a:pt x="97280" y="5891"/>
                </a:lnTo>
                <a:lnTo>
                  <a:pt x="94370" y="6785"/>
                </a:lnTo>
                <a:lnTo>
                  <a:pt x="91478" y="7380"/>
                </a:lnTo>
                <a:lnTo>
                  <a:pt x="87645" y="7778"/>
                </a:lnTo>
                <a:lnTo>
                  <a:pt x="83185" y="8042"/>
                </a:lnTo>
                <a:lnTo>
                  <a:pt x="78306" y="8219"/>
                </a:lnTo>
                <a:lnTo>
                  <a:pt x="74101" y="9289"/>
                </a:lnTo>
                <a:lnTo>
                  <a:pt x="70345" y="10955"/>
                </a:lnTo>
                <a:lnTo>
                  <a:pt x="66889" y="13018"/>
                </a:lnTo>
                <a:lnTo>
                  <a:pt x="62679" y="14394"/>
                </a:lnTo>
                <a:lnTo>
                  <a:pt x="57968" y="15311"/>
                </a:lnTo>
                <a:lnTo>
                  <a:pt x="52922" y="15922"/>
                </a:lnTo>
                <a:lnTo>
                  <a:pt x="48606" y="16329"/>
                </a:lnTo>
                <a:lnTo>
                  <a:pt x="44776" y="16601"/>
                </a:lnTo>
                <a:lnTo>
                  <a:pt x="36336" y="17037"/>
                </a:lnTo>
                <a:lnTo>
                  <a:pt x="32642" y="17097"/>
                </a:lnTo>
                <a:lnTo>
                  <a:pt x="30323" y="17113"/>
                </a:lnTo>
                <a:lnTo>
                  <a:pt x="27825" y="18076"/>
                </a:lnTo>
                <a:lnTo>
                  <a:pt x="25207" y="19670"/>
                </a:lnTo>
                <a:lnTo>
                  <a:pt x="17588" y="25363"/>
                </a:lnTo>
                <a:lnTo>
                  <a:pt x="17254" y="30163"/>
                </a:lnTo>
                <a:lnTo>
                  <a:pt x="16255" y="31539"/>
                </a:lnTo>
                <a:lnTo>
                  <a:pt x="14636" y="32455"/>
                </a:lnTo>
                <a:lnTo>
                  <a:pt x="12604" y="33067"/>
                </a:lnTo>
                <a:lnTo>
                  <a:pt x="11250" y="34427"/>
                </a:lnTo>
                <a:lnTo>
                  <a:pt x="10347" y="36286"/>
                </a:lnTo>
                <a:lnTo>
                  <a:pt x="9344" y="40892"/>
                </a:lnTo>
                <a:lnTo>
                  <a:pt x="8898" y="46114"/>
                </a:lnTo>
                <a:lnTo>
                  <a:pt x="8612" y="51336"/>
                </a:lnTo>
                <a:lnTo>
                  <a:pt x="8572" y="55518"/>
                </a:lnTo>
                <a:lnTo>
                  <a:pt x="7610" y="57967"/>
                </a:lnTo>
                <a:lnTo>
                  <a:pt x="3999" y="63228"/>
                </a:lnTo>
                <a:lnTo>
                  <a:pt x="1163" y="66994"/>
                </a:lnTo>
                <a:lnTo>
                  <a:pt x="499" y="70415"/>
                </a:lnTo>
                <a:lnTo>
                  <a:pt x="205" y="75110"/>
                </a:lnTo>
                <a:lnTo>
                  <a:pt x="0" y="84139"/>
                </a:lnTo>
                <a:lnTo>
                  <a:pt x="942" y="84667"/>
                </a:lnTo>
                <a:lnTo>
                  <a:pt x="4528" y="85255"/>
                </a:lnTo>
                <a:lnTo>
                  <a:pt x="8189" y="85683"/>
                </a:lnTo>
                <a:lnTo>
                  <a:pt x="10924" y="88246"/>
                </a:lnTo>
                <a:lnTo>
                  <a:pt x="12987" y="90263"/>
                </a:lnTo>
                <a:lnTo>
                  <a:pt x="15315" y="91608"/>
                </a:lnTo>
                <a:lnTo>
                  <a:pt x="17820" y="92504"/>
                </a:lnTo>
                <a:lnTo>
                  <a:pt x="20442" y="93102"/>
                </a:lnTo>
                <a:lnTo>
                  <a:pt x="23143" y="93500"/>
                </a:lnTo>
                <a:lnTo>
                  <a:pt x="25895" y="93766"/>
                </a:lnTo>
                <a:lnTo>
                  <a:pt x="28683" y="93943"/>
                </a:lnTo>
                <a:lnTo>
                  <a:pt x="34321" y="94140"/>
                </a:lnTo>
                <a:lnTo>
                  <a:pt x="45701" y="94266"/>
                </a:lnTo>
                <a:lnTo>
                  <a:pt x="105592" y="94297"/>
                </a:lnTo>
                <a:lnTo>
                  <a:pt x="108484" y="95250"/>
                </a:lnTo>
                <a:lnTo>
                  <a:pt x="111364" y="96837"/>
                </a:lnTo>
                <a:lnTo>
                  <a:pt x="114237" y="98848"/>
                </a:lnTo>
                <a:lnTo>
                  <a:pt x="117105" y="100188"/>
                </a:lnTo>
                <a:lnTo>
                  <a:pt x="119970" y="101082"/>
                </a:lnTo>
                <a:lnTo>
                  <a:pt x="122832" y="101678"/>
                </a:lnTo>
                <a:lnTo>
                  <a:pt x="124740" y="103028"/>
                </a:lnTo>
                <a:lnTo>
                  <a:pt x="126012" y="104880"/>
                </a:lnTo>
                <a:lnTo>
                  <a:pt x="126860" y="107067"/>
                </a:lnTo>
                <a:lnTo>
                  <a:pt x="130342" y="112038"/>
                </a:lnTo>
                <a:lnTo>
                  <a:pt x="132605" y="114697"/>
                </a:lnTo>
                <a:lnTo>
                  <a:pt x="134113" y="117422"/>
                </a:lnTo>
                <a:lnTo>
                  <a:pt x="135788" y="122990"/>
                </a:lnTo>
                <a:lnTo>
                  <a:pt x="136235" y="125808"/>
                </a:lnTo>
                <a:lnTo>
                  <a:pt x="136533" y="128639"/>
                </a:lnTo>
                <a:lnTo>
                  <a:pt x="136731" y="131479"/>
                </a:lnTo>
                <a:lnTo>
                  <a:pt x="136864" y="134325"/>
                </a:lnTo>
                <a:lnTo>
                  <a:pt x="137011" y="140027"/>
                </a:lnTo>
                <a:lnTo>
                  <a:pt x="136098" y="141929"/>
                </a:lnTo>
                <a:lnTo>
                  <a:pt x="134536" y="143197"/>
                </a:lnTo>
                <a:lnTo>
                  <a:pt x="132543" y="144042"/>
                </a:lnTo>
                <a:lnTo>
                  <a:pt x="131214" y="145558"/>
                </a:lnTo>
                <a:lnTo>
                  <a:pt x="130328" y="147521"/>
                </a:lnTo>
                <a:lnTo>
                  <a:pt x="129737" y="149782"/>
                </a:lnTo>
                <a:lnTo>
                  <a:pt x="126541" y="154835"/>
                </a:lnTo>
                <a:lnTo>
                  <a:pt x="124355" y="157515"/>
                </a:lnTo>
                <a:lnTo>
                  <a:pt x="120993" y="159303"/>
                </a:lnTo>
                <a:lnTo>
                  <a:pt x="116847" y="160494"/>
                </a:lnTo>
                <a:lnTo>
                  <a:pt x="112177" y="161288"/>
                </a:lnTo>
                <a:lnTo>
                  <a:pt x="108112" y="162770"/>
                </a:lnTo>
                <a:lnTo>
                  <a:pt x="104449" y="164711"/>
                </a:lnTo>
                <a:lnTo>
                  <a:pt x="101055" y="166957"/>
                </a:lnTo>
                <a:lnTo>
                  <a:pt x="97840" y="168455"/>
                </a:lnTo>
                <a:lnTo>
                  <a:pt x="94743" y="169453"/>
                </a:lnTo>
                <a:lnTo>
                  <a:pt x="91727" y="170118"/>
                </a:lnTo>
                <a:lnTo>
                  <a:pt x="88763" y="171515"/>
                </a:lnTo>
                <a:lnTo>
                  <a:pt x="85835" y="173398"/>
                </a:lnTo>
                <a:lnTo>
                  <a:pt x="82930" y="175606"/>
                </a:lnTo>
                <a:lnTo>
                  <a:pt x="79089" y="177078"/>
                </a:lnTo>
                <a:lnTo>
                  <a:pt x="74623" y="178059"/>
                </a:lnTo>
                <a:lnTo>
                  <a:pt x="69741" y="178714"/>
                </a:lnTo>
                <a:lnTo>
                  <a:pt x="65533" y="179150"/>
                </a:lnTo>
                <a:lnTo>
                  <a:pt x="61776" y="179441"/>
                </a:lnTo>
                <a:lnTo>
                  <a:pt x="58318" y="179634"/>
                </a:lnTo>
                <a:lnTo>
                  <a:pt x="51937" y="179850"/>
                </a:lnTo>
                <a:lnTo>
                  <a:pt x="35983" y="180012"/>
                </a:lnTo>
                <a:lnTo>
                  <a:pt x="22478" y="180021"/>
                </a:lnTo>
                <a:lnTo>
                  <a:pt x="20690" y="179069"/>
                </a:lnTo>
                <a:lnTo>
                  <a:pt x="19498" y="177482"/>
                </a:lnTo>
                <a:lnTo>
                  <a:pt x="18703" y="175471"/>
                </a:lnTo>
                <a:lnTo>
                  <a:pt x="17221" y="174131"/>
                </a:lnTo>
                <a:lnTo>
                  <a:pt x="15280" y="173237"/>
                </a:lnTo>
                <a:lnTo>
                  <a:pt x="8541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5"/>
          <p:cNvSpPr/>
          <p:nvPr/>
        </p:nvSpPr>
        <p:spPr>
          <a:xfrm>
            <a:off x="4966334" y="1217325"/>
            <a:ext cx="291467" cy="231425"/>
          </a:xfrm>
          <a:custGeom>
            <a:avLst/>
            <a:gdLst/>
            <a:ahLst/>
            <a:cxnLst/>
            <a:rect l="0" t="0" r="0" b="0"/>
            <a:pathLst>
              <a:path w="291467" h="231425">
                <a:moveTo>
                  <a:pt x="0" y="137130"/>
                </a:moveTo>
                <a:lnTo>
                  <a:pt x="0" y="149900"/>
                </a:lnTo>
                <a:lnTo>
                  <a:pt x="953" y="152310"/>
                </a:lnTo>
                <a:lnTo>
                  <a:pt x="5892" y="159302"/>
                </a:lnTo>
                <a:lnTo>
                  <a:pt x="8731" y="163702"/>
                </a:lnTo>
                <a:lnTo>
                  <a:pt x="12771" y="171482"/>
                </a:lnTo>
                <a:lnTo>
                  <a:pt x="15182" y="175271"/>
                </a:lnTo>
                <a:lnTo>
                  <a:pt x="20400" y="182021"/>
                </a:lnTo>
                <a:lnTo>
                  <a:pt x="23355" y="188196"/>
                </a:lnTo>
                <a:lnTo>
                  <a:pt x="24143" y="191177"/>
                </a:lnTo>
                <a:lnTo>
                  <a:pt x="27558" y="197028"/>
                </a:lnTo>
                <a:lnTo>
                  <a:pt x="29802" y="199922"/>
                </a:lnTo>
                <a:lnTo>
                  <a:pt x="32296" y="205677"/>
                </a:lnTo>
                <a:lnTo>
                  <a:pt x="32960" y="208546"/>
                </a:lnTo>
                <a:lnTo>
                  <a:pt x="36240" y="214272"/>
                </a:lnTo>
                <a:lnTo>
                  <a:pt x="41555" y="221159"/>
                </a:lnTo>
                <a:lnTo>
                  <a:pt x="47026" y="226903"/>
                </a:lnTo>
                <a:lnTo>
                  <a:pt x="49448" y="228411"/>
                </a:lnTo>
                <a:lnTo>
                  <a:pt x="58429" y="231030"/>
                </a:lnTo>
                <a:lnTo>
                  <a:pt x="67251" y="231392"/>
                </a:lnTo>
                <a:lnTo>
                  <a:pt x="68464" y="231424"/>
                </a:lnTo>
                <a:lnTo>
                  <a:pt x="68546" y="226875"/>
                </a:lnTo>
                <a:lnTo>
                  <a:pt x="69510" y="225535"/>
                </a:lnTo>
                <a:lnTo>
                  <a:pt x="71105" y="224642"/>
                </a:lnTo>
                <a:lnTo>
                  <a:pt x="73121" y="224046"/>
                </a:lnTo>
                <a:lnTo>
                  <a:pt x="74465" y="222696"/>
                </a:lnTo>
                <a:lnTo>
                  <a:pt x="75362" y="220844"/>
                </a:lnTo>
                <a:lnTo>
                  <a:pt x="75958" y="218657"/>
                </a:lnTo>
                <a:lnTo>
                  <a:pt x="75404" y="216246"/>
                </a:lnTo>
                <a:lnTo>
                  <a:pt x="72248" y="211027"/>
                </a:lnTo>
                <a:lnTo>
                  <a:pt x="70211" y="205533"/>
                </a:lnTo>
                <a:lnTo>
                  <a:pt x="69305" y="198964"/>
                </a:lnTo>
                <a:lnTo>
                  <a:pt x="69064" y="194545"/>
                </a:lnTo>
                <a:lnTo>
                  <a:pt x="68795" y="184555"/>
                </a:lnTo>
                <a:lnTo>
                  <a:pt x="68609" y="161531"/>
                </a:lnTo>
                <a:lnTo>
                  <a:pt x="67647" y="157207"/>
                </a:lnTo>
                <a:lnTo>
                  <a:pt x="66053" y="152420"/>
                </a:lnTo>
                <a:lnTo>
                  <a:pt x="64038" y="147323"/>
                </a:lnTo>
                <a:lnTo>
                  <a:pt x="62695" y="142020"/>
                </a:lnTo>
                <a:lnTo>
                  <a:pt x="61800" y="136580"/>
                </a:lnTo>
                <a:lnTo>
                  <a:pt x="61202" y="131048"/>
                </a:lnTo>
                <a:lnTo>
                  <a:pt x="60804" y="125455"/>
                </a:lnTo>
                <a:lnTo>
                  <a:pt x="60539" y="119822"/>
                </a:lnTo>
                <a:lnTo>
                  <a:pt x="60165" y="105331"/>
                </a:lnTo>
                <a:lnTo>
                  <a:pt x="60011" y="61538"/>
                </a:lnTo>
                <a:lnTo>
                  <a:pt x="60008" y="8939"/>
                </a:lnTo>
                <a:lnTo>
                  <a:pt x="68738" y="8565"/>
                </a:lnTo>
                <a:lnTo>
                  <a:pt x="194314" y="8542"/>
                </a:lnTo>
                <a:lnTo>
                  <a:pt x="200980" y="7589"/>
                </a:lnTo>
                <a:lnTo>
                  <a:pt x="208282" y="6002"/>
                </a:lnTo>
                <a:lnTo>
                  <a:pt x="216008" y="3991"/>
                </a:lnTo>
                <a:lnTo>
                  <a:pt x="223063" y="2651"/>
                </a:lnTo>
                <a:lnTo>
                  <a:pt x="229671" y="1757"/>
                </a:lnTo>
                <a:lnTo>
                  <a:pt x="235982" y="1161"/>
                </a:lnTo>
                <a:lnTo>
                  <a:pt x="241141" y="764"/>
                </a:lnTo>
                <a:lnTo>
                  <a:pt x="249414" y="323"/>
                </a:lnTo>
                <a:lnTo>
                  <a:pt x="256266" y="126"/>
                </a:lnTo>
                <a:lnTo>
                  <a:pt x="268426" y="0"/>
                </a:lnTo>
                <a:lnTo>
                  <a:pt x="271343" y="943"/>
                </a:lnTo>
                <a:lnTo>
                  <a:pt x="280000" y="5867"/>
                </a:lnTo>
                <a:lnTo>
                  <a:pt x="288918" y="8014"/>
                </a:lnTo>
                <a:lnTo>
                  <a:pt x="290963" y="8438"/>
                </a:lnTo>
                <a:lnTo>
                  <a:pt x="291400" y="15313"/>
                </a:lnTo>
                <a:lnTo>
                  <a:pt x="291466" y="171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6"/>
          <p:cNvSpPr/>
          <p:nvPr/>
        </p:nvSpPr>
        <p:spPr>
          <a:xfrm>
            <a:off x="5120640" y="1303019"/>
            <a:ext cx="136905" cy="145693"/>
          </a:xfrm>
          <a:custGeom>
            <a:avLst/>
            <a:gdLst/>
            <a:ahLst/>
            <a:cxnLst/>
            <a:rect l="0" t="0" r="0" b="0"/>
            <a:pathLst>
              <a:path w="136905" h="145693">
                <a:moveTo>
                  <a:pt x="0" y="0"/>
                </a:moveTo>
                <a:lnTo>
                  <a:pt x="25862" y="0"/>
                </a:lnTo>
                <a:lnTo>
                  <a:pt x="29624" y="953"/>
                </a:lnTo>
                <a:lnTo>
                  <a:pt x="33084" y="2541"/>
                </a:lnTo>
                <a:lnTo>
                  <a:pt x="36343" y="4551"/>
                </a:lnTo>
                <a:lnTo>
                  <a:pt x="40421" y="5892"/>
                </a:lnTo>
                <a:lnTo>
                  <a:pt x="45045" y="6786"/>
                </a:lnTo>
                <a:lnTo>
                  <a:pt x="50032" y="7381"/>
                </a:lnTo>
                <a:lnTo>
                  <a:pt x="54310" y="7779"/>
                </a:lnTo>
                <a:lnTo>
                  <a:pt x="58114" y="8043"/>
                </a:lnTo>
                <a:lnTo>
                  <a:pt x="61602" y="8220"/>
                </a:lnTo>
                <a:lnTo>
                  <a:pt x="68019" y="8416"/>
                </a:lnTo>
                <a:lnTo>
                  <a:pt x="82793" y="8552"/>
                </a:lnTo>
                <a:lnTo>
                  <a:pt x="88549" y="8564"/>
                </a:lnTo>
                <a:lnTo>
                  <a:pt x="90465" y="9519"/>
                </a:lnTo>
                <a:lnTo>
                  <a:pt x="91743" y="11109"/>
                </a:lnTo>
                <a:lnTo>
                  <a:pt x="93793" y="15953"/>
                </a:lnTo>
                <a:lnTo>
                  <a:pt x="94073" y="19156"/>
                </a:lnTo>
                <a:lnTo>
                  <a:pt x="94252" y="24422"/>
                </a:lnTo>
                <a:lnTo>
                  <a:pt x="93315" y="24854"/>
                </a:lnTo>
                <a:lnTo>
                  <a:pt x="89733" y="25334"/>
                </a:lnTo>
                <a:lnTo>
                  <a:pt x="87444" y="26414"/>
                </a:lnTo>
                <a:lnTo>
                  <a:pt x="84966" y="28087"/>
                </a:lnTo>
                <a:lnTo>
                  <a:pt x="82361" y="30155"/>
                </a:lnTo>
                <a:lnTo>
                  <a:pt x="79672" y="32486"/>
                </a:lnTo>
                <a:lnTo>
                  <a:pt x="76928" y="34993"/>
                </a:lnTo>
                <a:lnTo>
                  <a:pt x="74145" y="37616"/>
                </a:lnTo>
                <a:lnTo>
                  <a:pt x="71338" y="39365"/>
                </a:lnTo>
                <a:lnTo>
                  <a:pt x="68513" y="40531"/>
                </a:lnTo>
                <a:lnTo>
                  <a:pt x="65678" y="41308"/>
                </a:lnTo>
                <a:lnTo>
                  <a:pt x="62835" y="41827"/>
                </a:lnTo>
                <a:lnTo>
                  <a:pt x="59987" y="42172"/>
                </a:lnTo>
                <a:lnTo>
                  <a:pt x="53124" y="42727"/>
                </a:lnTo>
                <a:lnTo>
                  <a:pt x="52561" y="43725"/>
                </a:lnTo>
                <a:lnTo>
                  <a:pt x="51935" y="47373"/>
                </a:lnTo>
                <a:lnTo>
                  <a:pt x="51439" y="51404"/>
                </a:lnTo>
                <a:lnTo>
                  <a:pt x="55987" y="51426"/>
                </a:lnTo>
                <a:lnTo>
                  <a:pt x="58279" y="52382"/>
                </a:lnTo>
                <a:lnTo>
                  <a:pt x="60760" y="53971"/>
                </a:lnTo>
                <a:lnTo>
                  <a:pt x="63367" y="55984"/>
                </a:lnTo>
                <a:lnTo>
                  <a:pt x="66056" y="57325"/>
                </a:lnTo>
                <a:lnTo>
                  <a:pt x="68803" y="58219"/>
                </a:lnTo>
                <a:lnTo>
                  <a:pt x="71586" y="58816"/>
                </a:lnTo>
                <a:lnTo>
                  <a:pt x="74394" y="59213"/>
                </a:lnTo>
                <a:lnTo>
                  <a:pt x="77219" y="59478"/>
                </a:lnTo>
                <a:lnTo>
                  <a:pt x="80054" y="59655"/>
                </a:lnTo>
                <a:lnTo>
                  <a:pt x="83849" y="60725"/>
                </a:lnTo>
                <a:lnTo>
                  <a:pt x="88284" y="62391"/>
                </a:lnTo>
                <a:lnTo>
                  <a:pt x="93146" y="64454"/>
                </a:lnTo>
                <a:lnTo>
                  <a:pt x="97339" y="65830"/>
                </a:lnTo>
                <a:lnTo>
                  <a:pt x="101088" y="66747"/>
                </a:lnTo>
                <a:lnTo>
                  <a:pt x="104540" y="67358"/>
                </a:lnTo>
                <a:lnTo>
                  <a:pt x="107793" y="68718"/>
                </a:lnTo>
                <a:lnTo>
                  <a:pt x="110914" y="70577"/>
                </a:lnTo>
                <a:lnTo>
                  <a:pt x="113948" y="72769"/>
                </a:lnTo>
                <a:lnTo>
                  <a:pt x="117875" y="74230"/>
                </a:lnTo>
                <a:lnTo>
                  <a:pt x="122398" y="75205"/>
                </a:lnTo>
                <a:lnTo>
                  <a:pt x="127319" y="75854"/>
                </a:lnTo>
                <a:lnTo>
                  <a:pt x="130599" y="77240"/>
                </a:lnTo>
                <a:lnTo>
                  <a:pt x="132786" y="79116"/>
                </a:lnTo>
                <a:lnTo>
                  <a:pt x="134243" y="81319"/>
                </a:lnTo>
                <a:lnTo>
                  <a:pt x="135216" y="83740"/>
                </a:lnTo>
                <a:lnTo>
                  <a:pt x="135863" y="86307"/>
                </a:lnTo>
                <a:lnTo>
                  <a:pt x="136296" y="88971"/>
                </a:lnTo>
                <a:lnTo>
                  <a:pt x="136584" y="91699"/>
                </a:lnTo>
                <a:lnTo>
                  <a:pt x="136775" y="94470"/>
                </a:lnTo>
                <a:lnTo>
                  <a:pt x="136904" y="97270"/>
                </a:lnTo>
                <a:lnTo>
                  <a:pt x="136037" y="100090"/>
                </a:lnTo>
                <a:lnTo>
                  <a:pt x="134506" y="102922"/>
                </a:lnTo>
                <a:lnTo>
                  <a:pt x="132533" y="105762"/>
                </a:lnTo>
                <a:lnTo>
                  <a:pt x="130265" y="108608"/>
                </a:lnTo>
                <a:lnTo>
                  <a:pt x="127801" y="111458"/>
                </a:lnTo>
                <a:lnTo>
                  <a:pt x="125206" y="114311"/>
                </a:lnTo>
                <a:lnTo>
                  <a:pt x="121570" y="117165"/>
                </a:lnTo>
                <a:lnTo>
                  <a:pt x="117241" y="120020"/>
                </a:lnTo>
                <a:lnTo>
                  <a:pt x="112451" y="122876"/>
                </a:lnTo>
                <a:lnTo>
                  <a:pt x="108305" y="124780"/>
                </a:lnTo>
                <a:lnTo>
                  <a:pt x="104588" y="126049"/>
                </a:lnTo>
                <a:lnTo>
                  <a:pt x="101157" y="126896"/>
                </a:lnTo>
                <a:lnTo>
                  <a:pt x="96966" y="128412"/>
                </a:lnTo>
                <a:lnTo>
                  <a:pt x="92267" y="130376"/>
                </a:lnTo>
                <a:lnTo>
                  <a:pt x="87228" y="132637"/>
                </a:lnTo>
                <a:lnTo>
                  <a:pt x="76550" y="137690"/>
                </a:lnTo>
                <a:lnTo>
                  <a:pt x="71036" y="140371"/>
                </a:lnTo>
                <a:lnTo>
                  <a:pt x="65455" y="142158"/>
                </a:lnTo>
                <a:lnTo>
                  <a:pt x="59829" y="143350"/>
                </a:lnTo>
                <a:lnTo>
                  <a:pt x="54173" y="144144"/>
                </a:lnTo>
                <a:lnTo>
                  <a:pt x="49451" y="144674"/>
                </a:lnTo>
                <a:lnTo>
                  <a:pt x="45349" y="145027"/>
                </a:lnTo>
                <a:lnTo>
                  <a:pt x="41663" y="145262"/>
                </a:lnTo>
                <a:lnTo>
                  <a:pt x="37300" y="145419"/>
                </a:lnTo>
                <a:lnTo>
                  <a:pt x="19150" y="145671"/>
                </a:lnTo>
                <a:lnTo>
                  <a:pt x="15625" y="145692"/>
                </a:lnTo>
                <a:lnTo>
                  <a:pt x="13274" y="144753"/>
                </a:lnTo>
                <a:lnTo>
                  <a:pt x="11707" y="143175"/>
                </a:lnTo>
                <a:lnTo>
                  <a:pt x="9191" y="138349"/>
                </a:lnTo>
                <a:lnTo>
                  <a:pt x="8032" y="137953"/>
                </a:lnTo>
                <a:lnTo>
                  <a:pt x="4205" y="137513"/>
                </a:lnTo>
                <a:lnTo>
                  <a:pt x="2803" y="136443"/>
                </a:lnTo>
                <a:lnTo>
                  <a:pt x="1869" y="134777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7"/>
          <p:cNvSpPr/>
          <p:nvPr/>
        </p:nvSpPr>
        <p:spPr>
          <a:xfrm>
            <a:off x="3971925" y="163734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0" y="8219"/>
                </a:lnTo>
                <a:lnTo>
                  <a:pt x="4550" y="8468"/>
                </a:lnTo>
                <a:lnTo>
                  <a:pt x="5891" y="9455"/>
                </a:lnTo>
                <a:lnTo>
                  <a:pt x="6785" y="11066"/>
                </a:lnTo>
                <a:lnTo>
                  <a:pt x="8219" y="15944"/>
                </a:lnTo>
                <a:lnTo>
                  <a:pt x="9289" y="16345"/>
                </a:lnTo>
                <a:lnTo>
                  <a:pt x="13018" y="16789"/>
                </a:lnTo>
                <a:lnTo>
                  <a:pt x="17282" y="17075"/>
                </a:lnTo>
                <a:lnTo>
                  <a:pt x="75638" y="17145"/>
                </a:lnTo>
                <a:lnTo>
                  <a:pt x="79953" y="16192"/>
                </a:lnTo>
                <a:lnTo>
                  <a:pt x="83782" y="14605"/>
                </a:lnTo>
                <a:lnTo>
                  <a:pt x="87287" y="12594"/>
                </a:lnTo>
                <a:lnTo>
                  <a:pt x="91528" y="11254"/>
                </a:lnTo>
                <a:lnTo>
                  <a:pt x="96262" y="10360"/>
                </a:lnTo>
                <a:lnTo>
                  <a:pt x="101322" y="9764"/>
                </a:lnTo>
                <a:lnTo>
                  <a:pt x="105648" y="9367"/>
                </a:lnTo>
                <a:lnTo>
                  <a:pt x="109484" y="9102"/>
                </a:lnTo>
                <a:lnTo>
                  <a:pt x="112995" y="8926"/>
                </a:lnTo>
                <a:lnTo>
                  <a:pt x="119434" y="8730"/>
                </a:lnTo>
                <a:lnTo>
                  <a:pt x="131330" y="8604"/>
                </a:lnTo>
                <a:lnTo>
                  <a:pt x="17145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8"/>
          <p:cNvSpPr/>
          <p:nvPr/>
        </p:nvSpPr>
        <p:spPr>
          <a:xfrm>
            <a:off x="3954779" y="1697355"/>
            <a:ext cx="248604" cy="42863"/>
          </a:xfrm>
          <a:custGeom>
            <a:avLst/>
            <a:gdLst/>
            <a:ahLst/>
            <a:cxnLst/>
            <a:rect l="0" t="0" r="0" b="0"/>
            <a:pathLst>
              <a:path w="248604" h="42863">
                <a:moveTo>
                  <a:pt x="0" y="42862"/>
                </a:moveTo>
                <a:lnTo>
                  <a:pt x="7382" y="42862"/>
                </a:lnTo>
                <a:lnTo>
                  <a:pt x="8731" y="41909"/>
                </a:lnTo>
                <a:lnTo>
                  <a:pt x="10584" y="40322"/>
                </a:lnTo>
                <a:lnTo>
                  <a:pt x="12771" y="38311"/>
                </a:lnTo>
                <a:lnTo>
                  <a:pt x="15182" y="36971"/>
                </a:lnTo>
                <a:lnTo>
                  <a:pt x="17742" y="36077"/>
                </a:lnTo>
                <a:lnTo>
                  <a:pt x="23125" y="35084"/>
                </a:lnTo>
                <a:lnTo>
                  <a:pt x="28694" y="34643"/>
                </a:lnTo>
                <a:lnTo>
                  <a:pt x="36883" y="34447"/>
                </a:lnTo>
                <a:lnTo>
                  <a:pt x="53112" y="34321"/>
                </a:lnTo>
                <a:lnTo>
                  <a:pt x="56363" y="33358"/>
                </a:lnTo>
                <a:lnTo>
                  <a:pt x="59483" y="31763"/>
                </a:lnTo>
                <a:lnTo>
                  <a:pt x="62515" y="29748"/>
                </a:lnTo>
                <a:lnTo>
                  <a:pt x="66442" y="28404"/>
                </a:lnTo>
                <a:lnTo>
                  <a:pt x="70965" y="27509"/>
                </a:lnTo>
                <a:lnTo>
                  <a:pt x="75885" y="26911"/>
                </a:lnTo>
                <a:lnTo>
                  <a:pt x="81070" y="26513"/>
                </a:lnTo>
                <a:lnTo>
                  <a:pt x="86432" y="26248"/>
                </a:lnTo>
                <a:lnTo>
                  <a:pt x="100540" y="25874"/>
                </a:lnTo>
                <a:lnTo>
                  <a:pt x="104174" y="25822"/>
                </a:lnTo>
                <a:lnTo>
                  <a:pt x="109455" y="24835"/>
                </a:lnTo>
                <a:lnTo>
                  <a:pt x="115832" y="23224"/>
                </a:lnTo>
                <a:lnTo>
                  <a:pt x="122942" y="21197"/>
                </a:lnTo>
                <a:lnTo>
                  <a:pt x="128634" y="19846"/>
                </a:lnTo>
                <a:lnTo>
                  <a:pt x="133381" y="18946"/>
                </a:lnTo>
                <a:lnTo>
                  <a:pt x="137499" y="18345"/>
                </a:lnTo>
                <a:lnTo>
                  <a:pt x="142148" y="16993"/>
                </a:lnTo>
                <a:lnTo>
                  <a:pt x="147153" y="15138"/>
                </a:lnTo>
                <a:lnTo>
                  <a:pt x="152395" y="12950"/>
                </a:lnTo>
                <a:lnTo>
                  <a:pt x="157794" y="11490"/>
                </a:lnTo>
                <a:lnTo>
                  <a:pt x="163299" y="10518"/>
                </a:lnTo>
                <a:lnTo>
                  <a:pt x="168873" y="9869"/>
                </a:lnTo>
                <a:lnTo>
                  <a:pt x="174495" y="9437"/>
                </a:lnTo>
                <a:lnTo>
                  <a:pt x="180148" y="9148"/>
                </a:lnTo>
                <a:lnTo>
                  <a:pt x="185821" y="8956"/>
                </a:lnTo>
                <a:lnTo>
                  <a:pt x="191508" y="7876"/>
                </a:lnTo>
                <a:lnTo>
                  <a:pt x="197205" y="6203"/>
                </a:lnTo>
                <a:lnTo>
                  <a:pt x="202908" y="4135"/>
                </a:lnTo>
                <a:lnTo>
                  <a:pt x="207662" y="2757"/>
                </a:lnTo>
                <a:lnTo>
                  <a:pt x="211784" y="1838"/>
                </a:lnTo>
                <a:lnTo>
                  <a:pt x="218904" y="816"/>
                </a:lnTo>
                <a:lnTo>
                  <a:pt x="225244" y="363"/>
                </a:lnTo>
                <a:lnTo>
                  <a:pt x="231236" y="161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9"/>
          <p:cNvSpPr/>
          <p:nvPr/>
        </p:nvSpPr>
        <p:spPr>
          <a:xfrm>
            <a:off x="4340542" y="1585912"/>
            <a:ext cx="42863" cy="188596"/>
          </a:xfrm>
          <a:custGeom>
            <a:avLst/>
            <a:gdLst/>
            <a:ahLst/>
            <a:cxnLst/>
            <a:rect l="0" t="0" r="0" b="0"/>
            <a:pathLst>
              <a:path w="42863" h="188596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6785" y="25784"/>
                </a:lnTo>
                <a:lnTo>
                  <a:pt x="7381" y="28619"/>
                </a:lnTo>
                <a:lnTo>
                  <a:pt x="8730" y="32414"/>
                </a:lnTo>
                <a:lnTo>
                  <a:pt x="10583" y="36850"/>
                </a:lnTo>
                <a:lnTo>
                  <a:pt x="12770" y="41711"/>
                </a:lnTo>
                <a:lnTo>
                  <a:pt x="14229" y="45905"/>
                </a:lnTo>
                <a:lnTo>
                  <a:pt x="15201" y="49653"/>
                </a:lnTo>
                <a:lnTo>
                  <a:pt x="15849" y="53105"/>
                </a:lnTo>
                <a:lnTo>
                  <a:pt x="16281" y="57311"/>
                </a:lnTo>
                <a:lnTo>
                  <a:pt x="16569" y="62020"/>
                </a:lnTo>
                <a:lnTo>
                  <a:pt x="16889" y="72332"/>
                </a:lnTo>
                <a:lnTo>
                  <a:pt x="17123" y="99915"/>
                </a:lnTo>
                <a:lnTo>
                  <a:pt x="17142" y="121543"/>
                </a:lnTo>
                <a:lnTo>
                  <a:pt x="18096" y="124844"/>
                </a:lnTo>
                <a:lnTo>
                  <a:pt x="19684" y="127996"/>
                </a:lnTo>
                <a:lnTo>
                  <a:pt x="21695" y="131051"/>
                </a:lnTo>
                <a:lnTo>
                  <a:pt x="23036" y="134040"/>
                </a:lnTo>
                <a:lnTo>
                  <a:pt x="23929" y="136985"/>
                </a:lnTo>
                <a:lnTo>
                  <a:pt x="24923" y="142797"/>
                </a:lnTo>
                <a:lnTo>
                  <a:pt x="25364" y="148555"/>
                </a:lnTo>
                <a:lnTo>
                  <a:pt x="25560" y="154290"/>
                </a:lnTo>
                <a:lnTo>
                  <a:pt x="25613" y="157152"/>
                </a:lnTo>
                <a:lnTo>
                  <a:pt x="26600" y="159061"/>
                </a:lnTo>
                <a:lnTo>
                  <a:pt x="28211" y="160333"/>
                </a:lnTo>
                <a:lnTo>
                  <a:pt x="30238" y="161181"/>
                </a:lnTo>
                <a:lnTo>
                  <a:pt x="31589" y="162699"/>
                </a:lnTo>
                <a:lnTo>
                  <a:pt x="32489" y="164664"/>
                </a:lnTo>
                <a:lnTo>
                  <a:pt x="33934" y="170110"/>
                </a:lnTo>
                <a:lnTo>
                  <a:pt x="34185" y="175604"/>
                </a:lnTo>
                <a:lnTo>
                  <a:pt x="34259" y="178713"/>
                </a:lnTo>
                <a:lnTo>
                  <a:pt x="35222" y="179150"/>
                </a:lnTo>
                <a:lnTo>
                  <a:pt x="36816" y="179441"/>
                </a:lnTo>
                <a:lnTo>
                  <a:pt x="38832" y="179635"/>
                </a:lnTo>
                <a:lnTo>
                  <a:pt x="40175" y="180716"/>
                </a:lnTo>
                <a:lnTo>
                  <a:pt x="41071" y="182390"/>
                </a:lnTo>
                <a:lnTo>
                  <a:pt x="42862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" name="SMARTPenAnnotation90"/>
          <p:cNvSpPr/>
          <p:nvPr/>
        </p:nvSpPr>
        <p:spPr>
          <a:xfrm>
            <a:off x="4469132" y="1585912"/>
            <a:ext cx="162831" cy="170111"/>
          </a:xfrm>
          <a:custGeom>
            <a:avLst/>
            <a:gdLst/>
            <a:ahLst/>
            <a:cxnLst/>
            <a:rect l="0" t="0" r="0" b="0"/>
            <a:pathLst>
              <a:path w="162831" h="170111">
                <a:moveTo>
                  <a:pt x="137158" y="0"/>
                </a:moveTo>
                <a:lnTo>
                  <a:pt x="129776" y="7381"/>
                </a:lnTo>
                <a:lnTo>
                  <a:pt x="126575" y="8043"/>
                </a:lnTo>
                <a:lnTo>
                  <a:pt x="121977" y="8337"/>
                </a:lnTo>
                <a:lnTo>
                  <a:pt x="116758" y="8468"/>
                </a:lnTo>
                <a:lnTo>
                  <a:pt x="108465" y="8542"/>
                </a:lnTo>
                <a:lnTo>
                  <a:pt x="104694" y="7599"/>
                </a:lnTo>
                <a:lnTo>
                  <a:pt x="100275" y="6019"/>
                </a:lnTo>
                <a:lnTo>
                  <a:pt x="95424" y="4013"/>
                </a:lnTo>
                <a:lnTo>
                  <a:pt x="91238" y="2675"/>
                </a:lnTo>
                <a:lnTo>
                  <a:pt x="87495" y="1783"/>
                </a:lnTo>
                <a:lnTo>
                  <a:pt x="84047" y="1189"/>
                </a:lnTo>
                <a:lnTo>
                  <a:pt x="80795" y="793"/>
                </a:lnTo>
                <a:lnTo>
                  <a:pt x="77675" y="528"/>
                </a:lnTo>
                <a:lnTo>
                  <a:pt x="74643" y="352"/>
                </a:lnTo>
                <a:lnTo>
                  <a:pt x="66193" y="157"/>
                </a:lnTo>
                <a:lnTo>
                  <a:pt x="17153" y="0"/>
                </a:lnTo>
                <a:lnTo>
                  <a:pt x="17143" y="32610"/>
                </a:lnTo>
                <a:lnTo>
                  <a:pt x="14603" y="36083"/>
                </a:lnTo>
                <a:lnTo>
                  <a:pt x="12592" y="38343"/>
                </a:lnTo>
                <a:lnTo>
                  <a:pt x="11251" y="40802"/>
                </a:lnTo>
                <a:lnTo>
                  <a:pt x="9761" y="46074"/>
                </a:lnTo>
                <a:lnTo>
                  <a:pt x="9364" y="48814"/>
                </a:lnTo>
                <a:lnTo>
                  <a:pt x="9100" y="51593"/>
                </a:lnTo>
                <a:lnTo>
                  <a:pt x="8675" y="58345"/>
                </a:lnTo>
                <a:lnTo>
                  <a:pt x="6077" y="61809"/>
                </a:lnTo>
                <a:lnTo>
                  <a:pt x="353" y="68184"/>
                </a:lnTo>
                <a:lnTo>
                  <a:pt x="103" y="73013"/>
                </a:lnTo>
                <a:lnTo>
                  <a:pt x="0" y="77045"/>
                </a:lnTo>
                <a:lnTo>
                  <a:pt x="4549" y="77121"/>
                </a:lnTo>
                <a:lnTo>
                  <a:pt x="20397" y="77152"/>
                </a:lnTo>
                <a:lnTo>
                  <a:pt x="23122" y="76199"/>
                </a:lnTo>
                <a:lnTo>
                  <a:pt x="25892" y="74612"/>
                </a:lnTo>
                <a:lnTo>
                  <a:pt x="28691" y="72602"/>
                </a:lnTo>
                <a:lnTo>
                  <a:pt x="32461" y="71261"/>
                </a:lnTo>
                <a:lnTo>
                  <a:pt x="36880" y="70367"/>
                </a:lnTo>
                <a:lnTo>
                  <a:pt x="41731" y="69772"/>
                </a:lnTo>
                <a:lnTo>
                  <a:pt x="45917" y="69374"/>
                </a:lnTo>
                <a:lnTo>
                  <a:pt x="49661" y="69110"/>
                </a:lnTo>
                <a:lnTo>
                  <a:pt x="53109" y="68933"/>
                </a:lnTo>
                <a:lnTo>
                  <a:pt x="62020" y="68737"/>
                </a:lnTo>
                <a:lnTo>
                  <a:pt x="83263" y="68611"/>
                </a:lnTo>
                <a:lnTo>
                  <a:pt x="88845" y="69553"/>
                </a:lnTo>
                <a:lnTo>
                  <a:pt x="94472" y="71134"/>
                </a:lnTo>
                <a:lnTo>
                  <a:pt x="100129" y="73140"/>
                </a:lnTo>
                <a:lnTo>
                  <a:pt x="104851" y="74478"/>
                </a:lnTo>
                <a:lnTo>
                  <a:pt x="108952" y="75369"/>
                </a:lnTo>
                <a:lnTo>
                  <a:pt x="112639" y="75964"/>
                </a:lnTo>
                <a:lnTo>
                  <a:pt x="117002" y="77313"/>
                </a:lnTo>
                <a:lnTo>
                  <a:pt x="121816" y="79164"/>
                </a:lnTo>
                <a:lnTo>
                  <a:pt x="126930" y="81351"/>
                </a:lnTo>
                <a:lnTo>
                  <a:pt x="131292" y="82809"/>
                </a:lnTo>
                <a:lnTo>
                  <a:pt x="135152" y="83781"/>
                </a:lnTo>
                <a:lnTo>
                  <a:pt x="138678" y="84429"/>
                </a:lnTo>
                <a:lnTo>
                  <a:pt x="141981" y="85814"/>
                </a:lnTo>
                <a:lnTo>
                  <a:pt x="145135" y="87689"/>
                </a:lnTo>
                <a:lnTo>
                  <a:pt x="148191" y="89892"/>
                </a:lnTo>
                <a:lnTo>
                  <a:pt x="151181" y="92313"/>
                </a:lnTo>
                <a:lnTo>
                  <a:pt x="154127" y="94879"/>
                </a:lnTo>
                <a:lnTo>
                  <a:pt x="157042" y="97543"/>
                </a:lnTo>
                <a:lnTo>
                  <a:pt x="158987" y="100271"/>
                </a:lnTo>
                <a:lnTo>
                  <a:pt x="160283" y="103042"/>
                </a:lnTo>
                <a:lnTo>
                  <a:pt x="161147" y="105842"/>
                </a:lnTo>
                <a:lnTo>
                  <a:pt x="161723" y="108662"/>
                </a:lnTo>
                <a:lnTo>
                  <a:pt x="162107" y="111494"/>
                </a:lnTo>
                <a:lnTo>
                  <a:pt x="162363" y="114334"/>
                </a:lnTo>
                <a:lnTo>
                  <a:pt x="162534" y="117180"/>
                </a:lnTo>
                <a:lnTo>
                  <a:pt x="162723" y="122883"/>
                </a:lnTo>
                <a:lnTo>
                  <a:pt x="162830" y="131448"/>
                </a:lnTo>
                <a:lnTo>
                  <a:pt x="161892" y="134305"/>
                </a:lnTo>
                <a:lnTo>
                  <a:pt x="160315" y="137161"/>
                </a:lnTo>
                <a:lnTo>
                  <a:pt x="158311" y="140019"/>
                </a:lnTo>
                <a:lnTo>
                  <a:pt x="156022" y="142876"/>
                </a:lnTo>
                <a:lnTo>
                  <a:pt x="153544" y="145733"/>
                </a:lnTo>
                <a:lnTo>
                  <a:pt x="150939" y="148590"/>
                </a:lnTo>
                <a:lnTo>
                  <a:pt x="145506" y="154305"/>
                </a:lnTo>
                <a:lnTo>
                  <a:pt x="142723" y="157163"/>
                </a:lnTo>
                <a:lnTo>
                  <a:pt x="139915" y="159068"/>
                </a:lnTo>
                <a:lnTo>
                  <a:pt x="137091" y="160338"/>
                </a:lnTo>
                <a:lnTo>
                  <a:pt x="134256" y="161184"/>
                </a:lnTo>
                <a:lnTo>
                  <a:pt x="131413" y="162701"/>
                </a:lnTo>
                <a:lnTo>
                  <a:pt x="128565" y="164665"/>
                </a:lnTo>
                <a:lnTo>
                  <a:pt x="125715" y="166927"/>
                </a:lnTo>
                <a:lnTo>
                  <a:pt x="122861" y="168434"/>
                </a:lnTo>
                <a:lnTo>
                  <a:pt x="120007" y="169440"/>
                </a:lnTo>
                <a:lnTo>
                  <a:pt x="117152" y="170110"/>
                </a:lnTo>
                <a:lnTo>
                  <a:pt x="113342" y="169604"/>
                </a:lnTo>
                <a:lnTo>
                  <a:pt x="108898" y="168314"/>
                </a:lnTo>
                <a:lnTo>
                  <a:pt x="104031" y="166502"/>
                </a:lnTo>
                <a:lnTo>
                  <a:pt x="99833" y="165294"/>
                </a:lnTo>
                <a:lnTo>
                  <a:pt x="96082" y="164489"/>
                </a:lnTo>
                <a:lnTo>
                  <a:pt x="92629" y="163951"/>
                </a:lnTo>
                <a:lnTo>
                  <a:pt x="89374" y="163594"/>
                </a:lnTo>
                <a:lnTo>
                  <a:pt x="86252" y="163355"/>
                </a:lnTo>
                <a:lnTo>
                  <a:pt x="83218" y="163196"/>
                </a:lnTo>
                <a:lnTo>
                  <a:pt x="74767" y="163019"/>
                </a:lnTo>
                <a:lnTo>
                  <a:pt x="27418" y="162878"/>
                </a:lnTo>
                <a:lnTo>
                  <a:pt x="23932" y="160338"/>
                </a:lnTo>
                <a:lnTo>
                  <a:pt x="17143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0" name="SMARTPenAnnotation91"/>
          <p:cNvSpPr/>
          <p:nvPr/>
        </p:nvSpPr>
        <p:spPr>
          <a:xfrm>
            <a:off x="4717743" y="1594516"/>
            <a:ext cx="205685" cy="136742"/>
          </a:xfrm>
          <a:custGeom>
            <a:avLst/>
            <a:gdLst/>
            <a:ahLst/>
            <a:cxnLst/>
            <a:rect l="0" t="0" r="0" b="0"/>
            <a:pathLst>
              <a:path w="205685" h="136742">
                <a:moveTo>
                  <a:pt x="34279" y="8541"/>
                </a:moveTo>
                <a:lnTo>
                  <a:pt x="25709" y="8541"/>
                </a:lnTo>
                <a:lnTo>
                  <a:pt x="25708" y="13092"/>
                </a:lnTo>
                <a:lnTo>
                  <a:pt x="24755" y="15385"/>
                </a:lnTo>
                <a:lnTo>
                  <a:pt x="23167" y="17866"/>
                </a:lnTo>
                <a:lnTo>
                  <a:pt x="21156" y="20473"/>
                </a:lnTo>
                <a:lnTo>
                  <a:pt x="19815" y="23163"/>
                </a:lnTo>
                <a:lnTo>
                  <a:pt x="18922" y="25909"/>
                </a:lnTo>
                <a:lnTo>
                  <a:pt x="18326" y="28692"/>
                </a:lnTo>
                <a:lnTo>
                  <a:pt x="16976" y="31500"/>
                </a:lnTo>
                <a:lnTo>
                  <a:pt x="15124" y="34325"/>
                </a:lnTo>
                <a:lnTo>
                  <a:pt x="12937" y="37160"/>
                </a:lnTo>
                <a:lnTo>
                  <a:pt x="11478" y="40003"/>
                </a:lnTo>
                <a:lnTo>
                  <a:pt x="10506" y="42851"/>
                </a:lnTo>
                <a:lnTo>
                  <a:pt x="9858" y="45702"/>
                </a:lnTo>
                <a:lnTo>
                  <a:pt x="8473" y="48555"/>
                </a:lnTo>
                <a:lnTo>
                  <a:pt x="6598" y="51409"/>
                </a:lnTo>
                <a:lnTo>
                  <a:pt x="4395" y="54265"/>
                </a:lnTo>
                <a:lnTo>
                  <a:pt x="2926" y="58074"/>
                </a:lnTo>
                <a:lnTo>
                  <a:pt x="1947" y="62518"/>
                </a:lnTo>
                <a:lnTo>
                  <a:pt x="1294" y="67386"/>
                </a:lnTo>
                <a:lnTo>
                  <a:pt x="859" y="71583"/>
                </a:lnTo>
                <a:lnTo>
                  <a:pt x="569" y="75334"/>
                </a:lnTo>
                <a:lnTo>
                  <a:pt x="375" y="78787"/>
                </a:lnTo>
                <a:lnTo>
                  <a:pt x="161" y="85164"/>
                </a:lnTo>
                <a:lnTo>
                  <a:pt x="23" y="97019"/>
                </a:lnTo>
                <a:lnTo>
                  <a:pt x="0" y="105665"/>
                </a:lnTo>
                <a:lnTo>
                  <a:pt x="949" y="108533"/>
                </a:lnTo>
                <a:lnTo>
                  <a:pt x="2533" y="111397"/>
                </a:lnTo>
                <a:lnTo>
                  <a:pt x="4543" y="114259"/>
                </a:lnTo>
                <a:lnTo>
                  <a:pt x="6835" y="116167"/>
                </a:lnTo>
                <a:lnTo>
                  <a:pt x="9315" y="117439"/>
                </a:lnTo>
                <a:lnTo>
                  <a:pt x="11922" y="118287"/>
                </a:lnTo>
                <a:lnTo>
                  <a:pt x="17357" y="121770"/>
                </a:lnTo>
                <a:lnTo>
                  <a:pt x="24057" y="127216"/>
                </a:lnTo>
                <a:lnTo>
                  <a:pt x="30054" y="130500"/>
                </a:lnTo>
                <a:lnTo>
                  <a:pt x="34320" y="132710"/>
                </a:lnTo>
                <a:lnTo>
                  <a:pt x="39068" y="134183"/>
                </a:lnTo>
                <a:lnTo>
                  <a:pt x="44139" y="135165"/>
                </a:lnTo>
                <a:lnTo>
                  <a:pt x="49425" y="135819"/>
                </a:lnTo>
                <a:lnTo>
                  <a:pt x="53901" y="136256"/>
                </a:lnTo>
                <a:lnTo>
                  <a:pt x="57838" y="136547"/>
                </a:lnTo>
                <a:lnTo>
                  <a:pt x="61415" y="136741"/>
                </a:lnTo>
                <a:lnTo>
                  <a:pt x="66657" y="135917"/>
                </a:lnTo>
                <a:lnTo>
                  <a:pt x="73009" y="134416"/>
                </a:lnTo>
                <a:lnTo>
                  <a:pt x="80102" y="132463"/>
                </a:lnTo>
                <a:lnTo>
                  <a:pt x="86735" y="131161"/>
                </a:lnTo>
                <a:lnTo>
                  <a:pt x="93062" y="130292"/>
                </a:lnTo>
                <a:lnTo>
                  <a:pt x="99185" y="129714"/>
                </a:lnTo>
                <a:lnTo>
                  <a:pt x="105173" y="129328"/>
                </a:lnTo>
                <a:lnTo>
                  <a:pt x="111069" y="129071"/>
                </a:lnTo>
                <a:lnTo>
                  <a:pt x="116905" y="128899"/>
                </a:lnTo>
                <a:lnTo>
                  <a:pt x="123653" y="127832"/>
                </a:lnTo>
                <a:lnTo>
                  <a:pt x="131009" y="126169"/>
                </a:lnTo>
                <a:lnTo>
                  <a:pt x="138771" y="124107"/>
                </a:lnTo>
                <a:lnTo>
                  <a:pt x="144897" y="122732"/>
                </a:lnTo>
                <a:lnTo>
                  <a:pt x="149935" y="121816"/>
                </a:lnTo>
                <a:lnTo>
                  <a:pt x="154245" y="121205"/>
                </a:lnTo>
                <a:lnTo>
                  <a:pt x="159024" y="119846"/>
                </a:lnTo>
                <a:lnTo>
                  <a:pt x="164115" y="117987"/>
                </a:lnTo>
                <a:lnTo>
                  <a:pt x="169414" y="115795"/>
                </a:lnTo>
                <a:lnTo>
                  <a:pt x="173899" y="114333"/>
                </a:lnTo>
                <a:lnTo>
                  <a:pt x="177842" y="113359"/>
                </a:lnTo>
                <a:lnTo>
                  <a:pt x="181422" y="112710"/>
                </a:lnTo>
                <a:lnTo>
                  <a:pt x="184762" y="111325"/>
                </a:lnTo>
                <a:lnTo>
                  <a:pt x="191013" y="107245"/>
                </a:lnTo>
                <a:lnTo>
                  <a:pt x="196966" y="104797"/>
                </a:lnTo>
                <a:lnTo>
                  <a:pt x="199887" y="104144"/>
                </a:lnTo>
                <a:lnTo>
                  <a:pt x="201835" y="102756"/>
                </a:lnTo>
                <a:lnTo>
                  <a:pt x="203133" y="100879"/>
                </a:lnTo>
                <a:lnTo>
                  <a:pt x="203998" y="98675"/>
                </a:lnTo>
                <a:lnTo>
                  <a:pt x="204575" y="96253"/>
                </a:lnTo>
                <a:lnTo>
                  <a:pt x="204960" y="93685"/>
                </a:lnTo>
                <a:lnTo>
                  <a:pt x="205577" y="87272"/>
                </a:lnTo>
                <a:lnTo>
                  <a:pt x="205661" y="83855"/>
                </a:lnTo>
                <a:lnTo>
                  <a:pt x="205684" y="81610"/>
                </a:lnTo>
                <a:lnTo>
                  <a:pt x="204746" y="79161"/>
                </a:lnTo>
                <a:lnTo>
                  <a:pt x="203169" y="76576"/>
                </a:lnTo>
                <a:lnTo>
                  <a:pt x="201165" y="73900"/>
                </a:lnTo>
                <a:lnTo>
                  <a:pt x="199828" y="71164"/>
                </a:lnTo>
                <a:lnTo>
                  <a:pt x="198938" y="68387"/>
                </a:lnTo>
                <a:lnTo>
                  <a:pt x="198344" y="65583"/>
                </a:lnTo>
                <a:lnTo>
                  <a:pt x="197949" y="62762"/>
                </a:lnTo>
                <a:lnTo>
                  <a:pt x="197684" y="59928"/>
                </a:lnTo>
                <a:lnTo>
                  <a:pt x="197508" y="57087"/>
                </a:lnTo>
                <a:lnTo>
                  <a:pt x="196439" y="54240"/>
                </a:lnTo>
                <a:lnTo>
                  <a:pt x="194773" y="51389"/>
                </a:lnTo>
                <a:lnTo>
                  <a:pt x="192710" y="48537"/>
                </a:lnTo>
                <a:lnTo>
                  <a:pt x="190382" y="46635"/>
                </a:lnTo>
                <a:lnTo>
                  <a:pt x="187878" y="45367"/>
                </a:lnTo>
                <a:lnTo>
                  <a:pt x="185256" y="44522"/>
                </a:lnTo>
                <a:lnTo>
                  <a:pt x="179802" y="41042"/>
                </a:lnTo>
                <a:lnTo>
                  <a:pt x="177014" y="38781"/>
                </a:lnTo>
                <a:lnTo>
                  <a:pt x="174204" y="36321"/>
                </a:lnTo>
                <a:lnTo>
                  <a:pt x="171377" y="33729"/>
                </a:lnTo>
                <a:lnTo>
                  <a:pt x="165696" y="28308"/>
                </a:lnTo>
                <a:lnTo>
                  <a:pt x="159997" y="22724"/>
                </a:lnTo>
                <a:lnTo>
                  <a:pt x="156191" y="19901"/>
                </a:lnTo>
                <a:lnTo>
                  <a:pt x="151748" y="17067"/>
                </a:lnTo>
                <a:lnTo>
                  <a:pt x="146882" y="14225"/>
                </a:lnTo>
                <a:lnTo>
                  <a:pt x="142685" y="12330"/>
                </a:lnTo>
                <a:lnTo>
                  <a:pt x="138935" y="11067"/>
                </a:lnTo>
                <a:lnTo>
                  <a:pt x="135482" y="10225"/>
                </a:lnTo>
                <a:lnTo>
                  <a:pt x="131275" y="9664"/>
                </a:lnTo>
                <a:lnTo>
                  <a:pt x="126566" y="9290"/>
                </a:lnTo>
                <a:lnTo>
                  <a:pt x="117205" y="8874"/>
                </a:lnTo>
                <a:lnTo>
                  <a:pt x="109870" y="8689"/>
                </a:lnTo>
                <a:lnTo>
                  <a:pt x="106581" y="7687"/>
                </a:lnTo>
                <a:lnTo>
                  <a:pt x="100386" y="4034"/>
                </a:lnTo>
                <a:lnTo>
                  <a:pt x="94457" y="1776"/>
                </a:lnTo>
                <a:lnTo>
                  <a:pt x="88647" y="772"/>
                </a:lnTo>
                <a:lnTo>
                  <a:pt x="82890" y="325"/>
                </a:lnTo>
                <a:lnTo>
                  <a:pt x="77156" y="127"/>
                </a:lnTo>
                <a:lnTo>
                  <a:pt x="70265" y="0"/>
                </a:lnTo>
                <a:lnTo>
                  <a:pt x="69700" y="942"/>
                </a:lnTo>
                <a:lnTo>
                  <a:pt x="69323" y="2523"/>
                </a:lnTo>
                <a:lnTo>
                  <a:pt x="68569" y="85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1" name="SMARTPenAnnotation92"/>
          <p:cNvSpPr/>
          <p:nvPr/>
        </p:nvSpPr>
        <p:spPr>
          <a:xfrm>
            <a:off x="5000625" y="1534480"/>
            <a:ext cx="282893" cy="240027"/>
          </a:xfrm>
          <a:custGeom>
            <a:avLst/>
            <a:gdLst/>
            <a:ahLst/>
            <a:cxnLst/>
            <a:rect l="0" t="0" r="0" b="0"/>
            <a:pathLst>
              <a:path w="282893" h="240027">
                <a:moveTo>
                  <a:pt x="0" y="145730"/>
                </a:moveTo>
                <a:lnTo>
                  <a:pt x="4550" y="150280"/>
                </a:lnTo>
                <a:lnTo>
                  <a:pt x="6843" y="151621"/>
                </a:lnTo>
                <a:lnTo>
                  <a:pt x="14621" y="154460"/>
                </a:lnTo>
                <a:lnTo>
                  <a:pt x="22959" y="160910"/>
                </a:lnTo>
                <a:lnTo>
                  <a:pt x="28619" y="166129"/>
                </a:lnTo>
                <a:lnTo>
                  <a:pt x="30508" y="168854"/>
                </a:lnTo>
                <a:lnTo>
                  <a:pt x="32610" y="174422"/>
                </a:lnTo>
                <a:lnTo>
                  <a:pt x="36083" y="180072"/>
                </a:lnTo>
                <a:lnTo>
                  <a:pt x="40802" y="185758"/>
                </a:lnTo>
                <a:lnTo>
                  <a:pt x="46074" y="191460"/>
                </a:lnTo>
                <a:lnTo>
                  <a:pt x="47861" y="194314"/>
                </a:lnTo>
                <a:lnTo>
                  <a:pt x="49846" y="200025"/>
                </a:lnTo>
                <a:lnTo>
                  <a:pt x="53268" y="205738"/>
                </a:lnTo>
                <a:lnTo>
                  <a:pt x="57965" y="211453"/>
                </a:lnTo>
                <a:lnTo>
                  <a:pt x="63227" y="217167"/>
                </a:lnTo>
                <a:lnTo>
                  <a:pt x="71544" y="225740"/>
                </a:lnTo>
                <a:lnTo>
                  <a:pt x="73414" y="228597"/>
                </a:lnTo>
                <a:lnTo>
                  <a:pt x="75490" y="234312"/>
                </a:lnTo>
                <a:lnTo>
                  <a:pt x="76660" y="238334"/>
                </a:lnTo>
                <a:lnTo>
                  <a:pt x="77776" y="238898"/>
                </a:lnTo>
                <a:lnTo>
                  <a:pt x="85359" y="239983"/>
                </a:lnTo>
                <a:lnTo>
                  <a:pt x="93934" y="240026"/>
                </a:lnTo>
                <a:lnTo>
                  <a:pt x="94225" y="233183"/>
                </a:lnTo>
                <a:lnTo>
                  <a:pt x="94297" y="101347"/>
                </a:lnTo>
                <a:lnTo>
                  <a:pt x="93345" y="97091"/>
                </a:lnTo>
                <a:lnTo>
                  <a:pt x="91757" y="92349"/>
                </a:lnTo>
                <a:lnTo>
                  <a:pt x="89746" y="87282"/>
                </a:lnTo>
                <a:lnTo>
                  <a:pt x="88405" y="82952"/>
                </a:lnTo>
                <a:lnTo>
                  <a:pt x="86916" y="75601"/>
                </a:lnTo>
                <a:lnTo>
                  <a:pt x="86519" y="71355"/>
                </a:lnTo>
                <a:lnTo>
                  <a:pt x="86254" y="66619"/>
                </a:lnTo>
                <a:lnTo>
                  <a:pt x="86078" y="61557"/>
                </a:lnTo>
                <a:lnTo>
                  <a:pt x="85007" y="57229"/>
                </a:lnTo>
                <a:lnTo>
                  <a:pt x="79903" y="46588"/>
                </a:lnTo>
                <a:lnTo>
                  <a:pt x="78375" y="40389"/>
                </a:lnTo>
                <a:lnTo>
                  <a:pt x="77514" y="36095"/>
                </a:lnTo>
                <a:lnTo>
                  <a:pt x="72709" y="30272"/>
                </a:lnTo>
                <a:lnTo>
                  <a:pt x="71332" y="27800"/>
                </a:lnTo>
                <a:lnTo>
                  <a:pt x="69395" y="20723"/>
                </a:lnTo>
                <a:lnTo>
                  <a:pt x="68687" y="17614"/>
                </a:lnTo>
                <a:lnTo>
                  <a:pt x="73162" y="17282"/>
                </a:lnTo>
                <a:lnTo>
                  <a:pt x="74492" y="16283"/>
                </a:lnTo>
                <a:lnTo>
                  <a:pt x="75379" y="14664"/>
                </a:lnTo>
                <a:lnTo>
                  <a:pt x="76801" y="9773"/>
                </a:lnTo>
                <a:lnTo>
                  <a:pt x="77871" y="9372"/>
                </a:lnTo>
                <a:lnTo>
                  <a:pt x="86431" y="8728"/>
                </a:lnTo>
                <a:lnTo>
                  <a:pt x="89053" y="8675"/>
                </a:lnTo>
                <a:lnTo>
                  <a:pt x="91754" y="9593"/>
                </a:lnTo>
                <a:lnTo>
                  <a:pt x="97294" y="13152"/>
                </a:lnTo>
                <a:lnTo>
                  <a:pt x="101058" y="13529"/>
                </a:lnTo>
                <a:lnTo>
                  <a:pt x="105471" y="12829"/>
                </a:lnTo>
                <a:lnTo>
                  <a:pt x="110319" y="11409"/>
                </a:lnTo>
                <a:lnTo>
                  <a:pt x="118245" y="9832"/>
                </a:lnTo>
                <a:lnTo>
                  <a:pt x="126848" y="9130"/>
                </a:lnTo>
                <a:lnTo>
                  <a:pt x="140197" y="8819"/>
                </a:lnTo>
                <a:lnTo>
                  <a:pt x="176930" y="8591"/>
                </a:lnTo>
                <a:lnTo>
                  <a:pt x="183675" y="7632"/>
                </a:lnTo>
                <a:lnTo>
                  <a:pt x="191030" y="6039"/>
                </a:lnTo>
                <a:lnTo>
                  <a:pt x="198790" y="4025"/>
                </a:lnTo>
                <a:lnTo>
                  <a:pt x="204917" y="2682"/>
                </a:lnTo>
                <a:lnTo>
                  <a:pt x="209953" y="1787"/>
                </a:lnTo>
                <a:lnTo>
                  <a:pt x="214264" y="1190"/>
                </a:lnTo>
                <a:lnTo>
                  <a:pt x="219042" y="793"/>
                </a:lnTo>
                <a:lnTo>
                  <a:pt x="224133" y="527"/>
                </a:lnTo>
                <a:lnTo>
                  <a:pt x="234869" y="233"/>
                </a:lnTo>
                <a:lnTo>
                  <a:pt x="277035" y="0"/>
                </a:lnTo>
                <a:lnTo>
                  <a:pt x="278987" y="951"/>
                </a:lnTo>
                <a:lnTo>
                  <a:pt x="280289" y="2538"/>
                </a:lnTo>
                <a:lnTo>
                  <a:pt x="282892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3" name="SMARTPenAnnotation93"/>
          <p:cNvSpPr/>
          <p:nvPr/>
        </p:nvSpPr>
        <p:spPr>
          <a:xfrm>
            <a:off x="5163502" y="1637347"/>
            <a:ext cx="256667" cy="137161"/>
          </a:xfrm>
          <a:custGeom>
            <a:avLst/>
            <a:gdLst/>
            <a:ahLst/>
            <a:cxnLst/>
            <a:rect l="0" t="0" r="0" b="0"/>
            <a:pathLst>
              <a:path w="256667" h="137161">
                <a:moveTo>
                  <a:pt x="0" y="8573"/>
                </a:moveTo>
                <a:lnTo>
                  <a:pt x="7381" y="1192"/>
                </a:lnTo>
                <a:lnTo>
                  <a:pt x="10583" y="530"/>
                </a:lnTo>
                <a:lnTo>
                  <a:pt x="17741" y="157"/>
                </a:lnTo>
                <a:lnTo>
                  <a:pt x="28693" y="31"/>
                </a:lnTo>
                <a:lnTo>
                  <a:pt x="80187" y="0"/>
                </a:lnTo>
                <a:lnTo>
                  <a:pt x="85843" y="953"/>
                </a:lnTo>
                <a:lnTo>
                  <a:pt x="90566" y="2540"/>
                </a:lnTo>
                <a:lnTo>
                  <a:pt x="94667" y="4551"/>
                </a:lnTo>
                <a:lnTo>
                  <a:pt x="100259" y="5892"/>
                </a:lnTo>
                <a:lnTo>
                  <a:pt x="106844" y="6785"/>
                </a:lnTo>
                <a:lnTo>
                  <a:pt x="119876" y="7778"/>
                </a:lnTo>
                <a:lnTo>
                  <a:pt x="128844" y="8219"/>
                </a:lnTo>
                <a:lnTo>
                  <a:pt x="136003" y="8416"/>
                </a:lnTo>
                <a:lnTo>
                  <a:pt x="139247" y="8468"/>
                </a:lnTo>
                <a:lnTo>
                  <a:pt x="142361" y="9455"/>
                </a:lnTo>
                <a:lnTo>
                  <a:pt x="148362" y="13092"/>
                </a:lnTo>
                <a:lnTo>
                  <a:pt x="152544" y="15944"/>
                </a:lnTo>
                <a:lnTo>
                  <a:pt x="153132" y="17297"/>
                </a:lnTo>
                <a:lnTo>
                  <a:pt x="153783" y="21340"/>
                </a:lnTo>
                <a:lnTo>
                  <a:pt x="153957" y="23752"/>
                </a:lnTo>
                <a:lnTo>
                  <a:pt x="154073" y="26312"/>
                </a:lnTo>
                <a:lnTo>
                  <a:pt x="154150" y="28971"/>
                </a:lnTo>
                <a:lnTo>
                  <a:pt x="153250" y="31697"/>
                </a:lnTo>
                <a:lnTo>
                  <a:pt x="151696" y="34466"/>
                </a:lnTo>
                <a:lnTo>
                  <a:pt x="149708" y="37265"/>
                </a:lnTo>
                <a:lnTo>
                  <a:pt x="146478" y="40083"/>
                </a:lnTo>
                <a:lnTo>
                  <a:pt x="142419" y="42915"/>
                </a:lnTo>
                <a:lnTo>
                  <a:pt x="137809" y="45755"/>
                </a:lnTo>
                <a:lnTo>
                  <a:pt x="133783" y="48601"/>
                </a:lnTo>
                <a:lnTo>
                  <a:pt x="130146" y="51450"/>
                </a:lnTo>
                <a:lnTo>
                  <a:pt x="126769" y="54303"/>
                </a:lnTo>
                <a:lnTo>
                  <a:pt x="122613" y="57157"/>
                </a:lnTo>
                <a:lnTo>
                  <a:pt x="117937" y="60012"/>
                </a:lnTo>
                <a:lnTo>
                  <a:pt x="112915" y="62868"/>
                </a:lnTo>
                <a:lnTo>
                  <a:pt x="108614" y="64772"/>
                </a:lnTo>
                <a:lnTo>
                  <a:pt x="101296" y="66888"/>
                </a:lnTo>
                <a:lnTo>
                  <a:pt x="94868" y="70368"/>
                </a:lnTo>
                <a:lnTo>
                  <a:pt x="91820" y="72629"/>
                </a:lnTo>
                <a:lnTo>
                  <a:pt x="85894" y="75142"/>
                </a:lnTo>
                <a:lnTo>
                  <a:pt x="77197" y="77142"/>
                </a:lnTo>
                <a:lnTo>
                  <a:pt x="86268" y="77150"/>
                </a:lnTo>
                <a:lnTo>
                  <a:pt x="89897" y="76198"/>
                </a:lnTo>
                <a:lnTo>
                  <a:pt x="96469" y="72601"/>
                </a:lnTo>
                <a:lnTo>
                  <a:pt x="100508" y="71260"/>
                </a:lnTo>
                <a:lnTo>
                  <a:pt x="105105" y="70367"/>
                </a:lnTo>
                <a:lnTo>
                  <a:pt x="110075" y="69771"/>
                </a:lnTo>
                <a:lnTo>
                  <a:pt x="115294" y="69374"/>
                </a:lnTo>
                <a:lnTo>
                  <a:pt x="120677" y="69110"/>
                </a:lnTo>
                <a:lnTo>
                  <a:pt x="132692" y="68815"/>
                </a:lnTo>
                <a:lnTo>
                  <a:pt x="185396" y="68589"/>
                </a:lnTo>
                <a:lnTo>
                  <a:pt x="192178" y="69539"/>
                </a:lnTo>
                <a:lnTo>
                  <a:pt x="199555" y="71124"/>
                </a:lnTo>
                <a:lnTo>
                  <a:pt x="207332" y="73134"/>
                </a:lnTo>
                <a:lnTo>
                  <a:pt x="213469" y="74473"/>
                </a:lnTo>
                <a:lnTo>
                  <a:pt x="218513" y="75366"/>
                </a:lnTo>
                <a:lnTo>
                  <a:pt x="222827" y="75962"/>
                </a:lnTo>
                <a:lnTo>
                  <a:pt x="226657" y="77311"/>
                </a:lnTo>
                <a:lnTo>
                  <a:pt x="233451" y="81351"/>
                </a:lnTo>
                <a:lnTo>
                  <a:pt x="239646" y="83781"/>
                </a:lnTo>
                <a:lnTo>
                  <a:pt x="242632" y="84429"/>
                </a:lnTo>
                <a:lnTo>
                  <a:pt x="248489" y="87689"/>
                </a:lnTo>
                <a:lnTo>
                  <a:pt x="251384" y="89892"/>
                </a:lnTo>
                <a:lnTo>
                  <a:pt x="253315" y="92313"/>
                </a:lnTo>
                <a:lnTo>
                  <a:pt x="254601" y="94880"/>
                </a:lnTo>
                <a:lnTo>
                  <a:pt x="256666" y="101292"/>
                </a:lnTo>
                <a:lnTo>
                  <a:pt x="255884" y="102770"/>
                </a:lnTo>
                <a:lnTo>
                  <a:pt x="252474" y="106953"/>
                </a:lnTo>
                <a:lnTo>
                  <a:pt x="251183" y="109402"/>
                </a:lnTo>
                <a:lnTo>
                  <a:pt x="250323" y="111987"/>
                </a:lnTo>
                <a:lnTo>
                  <a:pt x="249749" y="114663"/>
                </a:lnTo>
                <a:lnTo>
                  <a:pt x="247463" y="117400"/>
                </a:lnTo>
                <a:lnTo>
                  <a:pt x="244032" y="120176"/>
                </a:lnTo>
                <a:lnTo>
                  <a:pt x="239841" y="122980"/>
                </a:lnTo>
                <a:lnTo>
                  <a:pt x="232644" y="126095"/>
                </a:lnTo>
                <a:lnTo>
                  <a:pt x="229391" y="126926"/>
                </a:lnTo>
                <a:lnTo>
                  <a:pt x="223237" y="130389"/>
                </a:lnTo>
                <a:lnTo>
                  <a:pt x="220262" y="132646"/>
                </a:lnTo>
                <a:lnTo>
                  <a:pt x="215421" y="134151"/>
                </a:lnTo>
                <a:lnTo>
                  <a:pt x="209337" y="135154"/>
                </a:lnTo>
                <a:lnTo>
                  <a:pt x="202423" y="135823"/>
                </a:lnTo>
                <a:lnTo>
                  <a:pt x="196861" y="136268"/>
                </a:lnTo>
                <a:lnTo>
                  <a:pt x="192200" y="136566"/>
                </a:lnTo>
                <a:lnTo>
                  <a:pt x="188141" y="136764"/>
                </a:lnTo>
                <a:lnTo>
                  <a:pt x="178551" y="136984"/>
                </a:lnTo>
                <a:lnTo>
                  <a:pt x="97609" y="137160"/>
                </a:lnTo>
                <a:lnTo>
                  <a:pt x="90689" y="134620"/>
                </a:lnTo>
                <a:lnTo>
                  <a:pt x="79827" y="129779"/>
                </a:lnTo>
                <a:lnTo>
                  <a:pt x="73394" y="128941"/>
                </a:lnTo>
                <a:lnTo>
                  <a:pt x="66674" y="128634"/>
                </a:lnTo>
                <a:lnTo>
                  <a:pt x="60007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4" name="SMARTPenAnnotation94"/>
          <p:cNvSpPr/>
          <p:nvPr/>
        </p:nvSpPr>
        <p:spPr>
          <a:xfrm>
            <a:off x="5557837" y="1568779"/>
            <a:ext cx="240031" cy="85714"/>
          </a:xfrm>
          <a:custGeom>
            <a:avLst/>
            <a:gdLst/>
            <a:ahLst/>
            <a:cxnLst/>
            <a:rect l="0" t="0" r="0" b="0"/>
            <a:pathLst>
              <a:path w="240031" h="85714">
                <a:moveTo>
                  <a:pt x="0" y="85713"/>
                </a:moveTo>
                <a:lnTo>
                  <a:pt x="0" y="64401"/>
                </a:lnTo>
                <a:lnTo>
                  <a:pt x="953" y="61980"/>
                </a:lnTo>
                <a:lnTo>
                  <a:pt x="2540" y="59414"/>
                </a:lnTo>
                <a:lnTo>
                  <a:pt x="7381" y="53001"/>
                </a:lnTo>
                <a:lnTo>
                  <a:pt x="8730" y="51523"/>
                </a:lnTo>
                <a:lnTo>
                  <a:pt x="12770" y="47340"/>
                </a:lnTo>
                <a:lnTo>
                  <a:pt x="41180" y="18817"/>
                </a:lnTo>
                <a:lnTo>
                  <a:pt x="43646" y="17303"/>
                </a:lnTo>
                <a:lnTo>
                  <a:pt x="47195" y="15342"/>
                </a:lnTo>
                <a:lnTo>
                  <a:pt x="51465" y="13081"/>
                </a:lnTo>
                <a:lnTo>
                  <a:pt x="55266" y="10622"/>
                </a:lnTo>
                <a:lnTo>
                  <a:pt x="58751" y="8030"/>
                </a:lnTo>
                <a:lnTo>
                  <a:pt x="62027" y="5349"/>
                </a:lnTo>
                <a:lnTo>
                  <a:pt x="65164" y="3562"/>
                </a:lnTo>
                <a:lnTo>
                  <a:pt x="71189" y="1576"/>
                </a:lnTo>
                <a:lnTo>
                  <a:pt x="77042" y="694"/>
                </a:lnTo>
                <a:lnTo>
                  <a:pt x="84010" y="127"/>
                </a:lnTo>
                <a:lnTo>
                  <a:pt x="91278" y="16"/>
                </a:lnTo>
                <a:lnTo>
                  <a:pt x="92956" y="0"/>
                </a:lnTo>
                <a:lnTo>
                  <a:pt x="96241" y="2534"/>
                </a:lnTo>
                <a:lnTo>
                  <a:pt x="98451" y="4542"/>
                </a:lnTo>
                <a:lnTo>
                  <a:pt x="100876" y="5882"/>
                </a:lnTo>
                <a:lnTo>
                  <a:pt x="106111" y="7370"/>
                </a:lnTo>
                <a:lnTo>
                  <a:pt x="107888" y="8719"/>
                </a:lnTo>
                <a:lnTo>
                  <a:pt x="109073" y="10571"/>
                </a:lnTo>
                <a:lnTo>
                  <a:pt x="110975" y="15837"/>
                </a:lnTo>
                <a:lnTo>
                  <a:pt x="112083" y="17221"/>
                </a:lnTo>
                <a:lnTo>
                  <a:pt x="113774" y="19097"/>
                </a:lnTo>
                <a:lnTo>
                  <a:pt x="118194" y="23721"/>
                </a:lnTo>
                <a:lnTo>
                  <a:pt x="123333" y="28951"/>
                </a:lnTo>
                <a:lnTo>
                  <a:pt x="125085" y="31679"/>
                </a:lnTo>
                <a:lnTo>
                  <a:pt x="126252" y="34450"/>
                </a:lnTo>
                <a:lnTo>
                  <a:pt x="127031" y="37250"/>
                </a:lnTo>
                <a:lnTo>
                  <a:pt x="128502" y="40070"/>
                </a:lnTo>
                <a:lnTo>
                  <a:pt x="130435" y="42902"/>
                </a:lnTo>
                <a:lnTo>
                  <a:pt x="132677" y="45742"/>
                </a:lnTo>
                <a:lnTo>
                  <a:pt x="135124" y="47636"/>
                </a:lnTo>
                <a:lnTo>
                  <a:pt x="137708" y="48898"/>
                </a:lnTo>
                <a:lnTo>
                  <a:pt x="140383" y="49740"/>
                </a:lnTo>
                <a:lnTo>
                  <a:pt x="142166" y="51253"/>
                </a:lnTo>
                <a:lnTo>
                  <a:pt x="143355" y="53215"/>
                </a:lnTo>
                <a:lnTo>
                  <a:pt x="144148" y="55475"/>
                </a:lnTo>
                <a:lnTo>
                  <a:pt x="145628" y="56982"/>
                </a:lnTo>
                <a:lnTo>
                  <a:pt x="147568" y="57987"/>
                </a:lnTo>
                <a:lnTo>
                  <a:pt x="152263" y="59103"/>
                </a:lnTo>
                <a:lnTo>
                  <a:pt x="157525" y="59599"/>
                </a:lnTo>
                <a:lnTo>
                  <a:pt x="163038" y="59819"/>
                </a:lnTo>
                <a:lnTo>
                  <a:pt x="169789" y="59961"/>
                </a:lnTo>
                <a:lnTo>
                  <a:pt x="173252" y="57440"/>
                </a:lnTo>
                <a:lnTo>
                  <a:pt x="175509" y="55434"/>
                </a:lnTo>
                <a:lnTo>
                  <a:pt x="178919" y="54097"/>
                </a:lnTo>
                <a:lnTo>
                  <a:pt x="183097" y="53206"/>
                </a:lnTo>
                <a:lnTo>
                  <a:pt x="187787" y="52612"/>
                </a:lnTo>
                <a:lnTo>
                  <a:pt x="191866" y="51263"/>
                </a:lnTo>
                <a:lnTo>
                  <a:pt x="195538" y="49411"/>
                </a:lnTo>
                <a:lnTo>
                  <a:pt x="198939" y="47224"/>
                </a:lnTo>
                <a:lnTo>
                  <a:pt x="205258" y="44794"/>
                </a:lnTo>
                <a:lnTo>
                  <a:pt x="208276" y="44147"/>
                </a:lnTo>
                <a:lnTo>
                  <a:pt x="211241" y="42762"/>
                </a:lnTo>
                <a:lnTo>
                  <a:pt x="214169" y="40886"/>
                </a:lnTo>
                <a:lnTo>
                  <a:pt x="217075" y="38684"/>
                </a:lnTo>
                <a:lnTo>
                  <a:pt x="219964" y="36263"/>
                </a:lnTo>
                <a:lnTo>
                  <a:pt x="222843" y="33696"/>
                </a:lnTo>
                <a:lnTo>
                  <a:pt x="229756" y="27284"/>
                </a:lnTo>
                <a:lnTo>
                  <a:pt x="230323" y="25805"/>
                </a:lnTo>
                <a:lnTo>
                  <a:pt x="230701" y="23867"/>
                </a:lnTo>
                <a:lnTo>
                  <a:pt x="230954" y="21622"/>
                </a:lnTo>
                <a:lnTo>
                  <a:pt x="232074" y="20126"/>
                </a:lnTo>
                <a:lnTo>
                  <a:pt x="233773" y="19128"/>
                </a:lnTo>
                <a:lnTo>
                  <a:pt x="235859" y="18463"/>
                </a:lnTo>
                <a:lnTo>
                  <a:pt x="237249" y="17067"/>
                </a:lnTo>
                <a:lnTo>
                  <a:pt x="238176" y="15184"/>
                </a:lnTo>
                <a:lnTo>
                  <a:pt x="240030" y="85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6" name="SMARTPenAnnotation95"/>
          <p:cNvSpPr/>
          <p:nvPr/>
        </p:nvSpPr>
        <p:spPr>
          <a:xfrm>
            <a:off x="5532120" y="1697355"/>
            <a:ext cx="257176" cy="68215"/>
          </a:xfrm>
          <a:custGeom>
            <a:avLst/>
            <a:gdLst/>
            <a:ahLst/>
            <a:cxnLst/>
            <a:rect l="0" t="0" r="0" b="0"/>
            <a:pathLst>
              <a:path w="257176" h="68215">
                <a:moveTo>
                  <a:pt x="0" y="42862"/>
                </a:moveTo>
                <a:lnTo>
                  <a:pt x="4550" y="42862"/>
                </a:lnTo>
                <a:lnTo>
                  <a:pt x="5891" y="41909"/>
                </a:lnTo>
                <a:lnTo>
                  <a:pt x="6785" y="40322"/>
                </a:lnTo>
                <a:lnTo>
                  <a:pt x="8467" y="34643"/>
                </a:lnTo>
                <a:lnTo>
                  <a:pt x="9455" y="33572"/>
                </a:lnTo>
                <a:lnTo>
                  <a:pt x="17297" y="25580"/>
                </a:lnTo>
                <a:lnTo>
                  <a:pt x="29883" y="12979"/>
                </a:lnTo>
                <a:lnTo>
                  <a:pt x="32305" y="11510"/>
                </a:lnTo>
                <a:lnTo>
                  <a:pt x="37535" y="9878"/>
                </a:lnTo>
                <a:lnTo>
                  <a:pt x="43035" y="9152"/>
                </a:lnTo>
                <a:lnTo>
                  <a:pt x="45834" y="8959"/>
                </a:lnTo>
                <a:lnTo>
                  <a:pt x="48654" y="7877"/>
                </a:lnTo>
                <a:lnTo>
                  <a:pt x="51486" y="6204"/>
                </a:lnTo>
                <a:lnTo>
                  <a:pt x="58324" y="1225"/>
                </a:lnTo>
                <a:lnTo>
                  <a:pt x="61799" y="544"/>
                </a:lnTo>
                <a:lnTo>
                  <a:pt x="64059" y="363"/>
                </a:lnTo>
                <a:lnTo>
                  <a:pt x="66518" y="1194"/>
                </a:lnTo>
                <a:lnTo>
                  <a:pt x="69110" y="2701"/>
                </a:lnTo>
                <a:lnTo>
                  <a:pt x="71791" y="4658"/>
                </a:lnTo>
                <a:lnTo>
                  <a:pt x="74531" y="5963"/>
                </a:lnTo>
                <a:lnTo>
                  <a:pt x="80114" y="7412"/>
                </a:lnTo>
                <a:lnTo>
                  <a:pt x="85771" y="8057"/>
                </a:lnTo>
                <a:lnTo>
                  <a:pt x="88613" y="8228"/>
                </a:lnTo>
                <a:lnTo>
                  <a:pt x="90508" y="9296"/>
                </a:lnTo>
                <a:lnTo>
                  <a:pt x="91771" y="10959"/>
                </a:lnTo>
                <a:lnTo>
                  <a:pt x="92613" y="13021"/>
                </a:lnTo>
                <a:lnTo>
                  <a:pt x="94127" y="14395"/>
                </a:lnTo>
                <a:lnTo>
                  <a:pt x="96089" y="15312"/>
                </a:lnTo>
                <a:lnTo>
                  <a:pt x="98349" y="15923"/>
                </a:lnTo>
                <a:lnTo>
                  <a:pt x="99856" y="17282"/>
                </a:lnTo>
                <a:lnTo>
                  <a:pt x="100860" y="19141"/>
                </a:lnTo>
                <a:lnTo>
                  <a:pt x="101530" y="21333"/>
                </a:lnTo>
                <a:lnTo>
                  <a:pt x="102929" y="22795"/>
                </a:lnTo>
                <a:lnTo>
                  <a:pt x="104814" y="23769"/>
                </a:lnTo>
                <a:lnTo>
                  <a:pt x="107023" y="24418"/>
                </a:lnTo>
                <a:lnTo>
                  <a:pt x="108496" y="25804"/>
                </a:lnTo>
                <a:lnTo>
                  <a:pt x="109478" y="27680"/>
                </a:lnTo>
                <a:lnTo>
                  <a:pt x="110133" y="29883"/>
                </a:lnTo>
                <a:lnTo>
                  <a:pt x="111522" y="32304"/>
                </a:lnTo>
                <a:lnTo>
                  <a:pt x="113400" y="34871"/>
                </a:lnTo>
                <a:lnTo>
                  <a:pt x="118708" y="41284"/>
                </a:lnTo>
                <a:lnTo>
                  <a:pt x="120096" y="42762"/>
                </a:lnTo>
                <a:lnTo>
                  <a:pt x="135581" y="58421"/>
                </a:lnTo>
                <a:lnTo>
                  <a:pt x="137059" y="58950"/>
                </a:lnTo>
                <a:lnTo>
                  <a:pt x="141243" y="59537"/>
                </a:lnTo>
                <a:lnTo>
                  <a:pt x="143692" y="60646"/>
                </a:lnTo>
                <a:lnTo>
                  <a:pt x="146277" y="62338"/>
                </a:lnTo>
                <a:lnTo>
                  <a:pt x="152719" y="67347"/>
                </a:lnTo>
                <a:lnTo>
                  <a:pt x="156140" y="68032"/>
                </a:lnTo>
                <a:lnTo>
                  <a:pt x="158386" y="68214"/>
                </a:lnTo>
                <a:lnTo>
                  <a:pt x="160835" y="67383"/>
                </a:lnTo>
                <a:lnTo>
                  <a:pt x="163421" y="65877"/>
                </a:lnTo>
                <a:lnTo>
                  <a:pt x="166097" y="63921"/>
                </a:lnTo>
                <a:lnTo>
                  <a:pt x="168834" y="62616"/>
                </a:lnTo>
                <a:lnTo>
                  <a:pt x="174414" y="61167"/>
                </a:lnTo>
                <a:lnTo>
                  <a:pt x="180070" y="60522"/>
                </a:lnTo>
                <a:lnTo>
                  <a:pt x="182911" y="60351"/>
                </a:lnTo>
                <a:lnTo>
                  <a:pt x="185758" y="59284"/>
                </a:lnTo>
                <a:lnTo>
                  <a:pt x="188609" y="57620"/>
                </a:lnTo>
                <a:lnTo>
                  <a:pt x="191462" y="55558"/>
                </a:lnTo>
                <a:lnTo>
                  <a:pt x="194316" y="54184"/>
                </a:lnTo>
                <a:lnTo>
                  <a:pt x="200027" y="52656"/>
                </a:lnTo>
                <a:lnTo>
                  <a:pt x="202884" y="51296"/>
                </a:lnTo>
                <a:lnTo>
                  <a:pt x="205741" y="49437"/>
                </a:lnTo>
                <a:lnTo>
                  <a:pt x="208598" y="47246"/>
                </a:lnTo>
                <a:lnTo>
                  <a:pt x="211455" y="45784"/>
                </a:lnTo>
                <a:lnTo>
                  <a:pt x="217170" y="44161"/>
                </a:lnTo>
                <a:lnTo>
                  <a:pt x="220027" y="42775"/>
                </a:lnTo>
                <a:lnTo>
                  <a:pt x="222884" y="40899"/>
                </a:lnTo>
                <a:lnTo>
                  <a:pt x="225742" y="38696"/>
                </a:lnTo>
                <a:lnTo>
                  <a:pt x="228600" y="36275"/>
                </a:lnTo>
                <a:lnTo>
                  <a:pt x="231457" y="33708"/>
                </a:lnTo>
                <a:lnTo>
                  <a:pt x="238336" y="27296"/>
                </a:lnTo>
                <a:lnTo>
                  <a:pt x="238901" y="25817"/>
                </a:lnTo>
                <a:lnTo>
                  <a:pt x="239277" y="23879"/>
                </a:lnTo>
                <a:lnTo>
                  <a:pt x="239528" y="21634"/>
                </a:lnTo>
                <a:lnTo>
                  <a:pt x="240647" y="20138"/>
                </a:lnTo>
                <a:lnTo>
                  <a:pt x="242347" y="19140"/>
                </a:lnTo>
                <a:lnTo>
                  <a:pt x="247367" y="17539"/>
                </a:lnTo>
                <a:lnTo>
                  <a:pt x="248731" y="16455"/>
                </a:lnTo>
                <a:lnTo>
                  <a:pt x="250593" y="14780"/>
                </a:lnTo>
                <a:lnTo>
                  <a:pt x="257165" y="8581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SMARTPenAnnotation96"/>
          <p:cNvSpPr/>
          <p:nvPr/>
        </p:nvSpPr>
        <p:spPr>
          <a:xfrm>
            <a:off x="5926852" y="1535710"/>
            <a:ext cx="210276" cy="229033"/>
          </a:xfrm>
          <a:custGeom>
            <a:avLst/>
            <a:gdLst/>
            <a:ahLst/>
            <a:cxnLst/>
            <a:rect l="0" t="0" r="0" b="0"/>
            <a:pathLst>
              <a:path w="210276" h="229033">
                <a:moveTo>
                  <a:pt x="16748" y="33057"/>
                </a:moveTo>
                <a:lnTo>
                  <a:pt x="24128" y="25676"/>
                </a:lnTo>
                <a:lnTo>
                  <a:pt x="29870" y="22474"/>
                </a:lnTo>
                <a:lnTo>
                  <a:pt x="34069" y="20287"/>
                </a:lnTo>
                <a:lnTo>
                  <a:pt x="37820" y="17876"/>
                </a:lnTo>
                <a:lnTo>
                  <a:pt x="41274" y="15316"/>
                </a:lnTo>
                <a:lnTo>
                  <a:pt x="44528" y="12657"/>
                </a:lnTo>
                <a:lnTo>
                  <a:pt x="48603" y="10885"/>
                </a:lnTo>
                <a:lnTo>
                  <a:pt x="53225" y="9703"/>
                </a:lnTo>
                <a:lnTo>
                  <a:pt x="58210" y="8915"/>
                </a:lnTo>
                <a:lnTo>
                  <a:pt x="63440" y="8390"/>
                </a:lnTo>
                <a:lnTo>
                  <a:pt x="68831" y="8040"/>
                </a:lnTo>
                <a:lnTo>
                  <a:pt x="74329" y="7806"/>
                </a:lnTo>
                <a:lnTo>
                  <a:pt x="79901" y="6698"/>
                </a:lnTo>
                <a:lnTo>
                  <a:pt x="85520" y="5007"/>
                </a:lnTo>
                <a:lnTo>
                  <a:pt x="91171" y="2927"/>
                </a:lnTo>
                <a:lnTo>
                  <a:pt x="95890" y="1540"/>
                </a:lnTo>
                <a:lnTo>
                  <a:pt x="99989" y="616"/>
                </a:lnTo>
                <a:lnTo>
                  <a:pt x="103675" y="0"/>
                </a:lnTo>
                <a:lnTo>
                  <a:pt x="108037" y="541"/>
                </a:lnTo>
                <a:lnTo>
                  <a:pt x="112850" y="1855"/>
                </a:lnTo>
                <a:lnTo>
                  <a:pt x="117963" y="3683"/>
                </a:lnTo>
                <a:lnTo>
                  <a:pt x="123277" y="4902"/>
                </a:lnTo>
                <a:lnTo>
                  <a:pt x="128725" y="5715"/>
                </a:lnTo>
                <a:lnTo>
                  <a:pt x="134262" y="6256"/>
                </a:lnTo>
                <a:lnTo>
                  <a:pt x="137953" y="7570"/>
                </a:lnTo>
                <a:lnTo>
                  <a:pt x="140414" y="9398"/>
                </a:lnTo>
                <a:lnTo>
                  <a:pt x="142054" y="11569"/>
                </a:lnTo>
                <a:lnTo>
                  <a:pt x="145052" y="13969"/>
                </a:lnTo>
                <a:lnTo>
                  <a:pt x="148957" y="16522"/>
                </a:lnTo>
                <a:lnTo>
                  <a:pt x="153464" y="19176"/>
                </a:lnTo>
                <a:lnTo>
                  <a:pt x="157422" y="21898"/>
                </a:lnTo>
                <a:lnTo>
                  <a:pt x="161014" y="24665"/>
                </a:lnTo>
                <a:lnTo>
                  <a:pt x="164359" y="27462"/>
                </a:lnTo>
                <a:lnTo>
                  <a:pt x="166590" y="30280"/>
                </a:lnTo>
                <a:lnTo>
                  <a:pt x="168078" y="33111"/>
                </a:lnTo>
                <a:lnTo>
                  <a:pt x="169070" y="35950"/>
                </a:lnTo>
                <a:lnTo>
                  <a:pt x="172711" y="41645"/>
                </a:lnTo>
                <a:lnTo>
                  <a:pt x="177505" y="48304"/>
                </a:lnTo>
                <a:lnTo>
                  <a:pt x="180116" y="52747"/>
                </a:lnTo>
                <a:lnTo>
                  <a:pt x="182810" y="57613"/>
                </a:lnTo>
                <a:lnTo>
                  <a:pt x="184606" y="61810"/>
                </a:lnTo>
                <a:lnTo>
                  <a:pt x="185803" y="65561"/>
                </a:lnTo>
                <a:lnTo>
                  <a:pt x="186601" y="69014"/>
                </a:lnTo>
                <a:lnTo>
                  <a:pt x="186181" y="73221"/>
                </a:lnTo>
                <a:lnTo>
                  <a:pt x="184948" y="77930"/>
                </a:lnTo>
                <a:lnTo>
                  <a:pt x="183173" y="82975"/>
                </a:lnTo>
                <a:lnTo>
                  <a:pt x="181991" y="88243"/>
                </a:lnTo>
                <a:lnTo>
                  <a:pt x="181203" y="93660"/>
                </a:lnTo>
                <a:lnTo>
                  <a:pt x="180677" y="99177"/>
                </a:lnTo>
                <a:lnTo>
                  <a:pt x="179373" y="103807"/>
                </a:lnTo>
                <a:lnTo>
                  <a:pt x="177552" y="107846"/>
                </a:lnTo>
                <a:lnTo>
                  <a:pt x="175386" y="111491"/>
                </a:lnTo>
                <a:lnTo>
                  <a:pt x="172989" y="115827"/>
                </a:lnTo>
                <a:lnTo>
                  <a:pt x="167786" y="125724"/>
                </a:lnTo>
                <a:lnTo>
                  <a:pt x="159501" y="142006"/>
                </a:lnTo>
                <a:lnTo>
                  <a:pt x="156684" y="146647"/>
                </a:lnTo>
                <a:lnTo>
                  <a:pt x="153853" y="150694"/>
                </a:lnTo>
                <a:lnTo>
                  <a:pt x="151014" y="154344"/>
                </a:lnTo>
                <a:lnTo>
                  <a:pt x="147216" y="158682"/>
                </a:lnTo>
                <a:lnTo>
                  <a:pt x="142779" y="163480"/>
                </a:lnTo>
                <a:lnTo>
                  <a:pt x="126521" y="180316"/>
                </a:lnTo>
                <a:lnTo>
                  <a:pt x="122315" y="183617"/>
                </a:lnTo>
                <a:lnTo>
                  <a:pt x="117606" y="186771"/>
                </a:lnTo>
                <a:lnTo>
                  <a:pt x="112561" y="189825"/>
                </a:lnTo>
                <a:lnTo>
                  <a:pt x="108246" y="192814"/>
                </a:lnTo>
                <a:lnTo>
                  <a:pt x="104416" y="195759"/>
                </a:lnTo>
                <a:lnTo>
                  <a:pt x="100911" y="198675"/>
                </a:lnTo>
                <a:lnTo>
                  <a:pt x="94476" y="204455"/>
                </a:lnTo>
                <a:lnTo>
                  <a:pt x="91427" y="207330"/>
                </a:lnTo>
                <a:lnTo>
                  <a:pt x="87489" y="210199"/>
                </a:lnTo>
                <a:lnTo>
                  <a:pt x="82958" y="213064"/>
                </a:lnTo>
                <a:lnTo>
                  <a:pt x="78033" y="215927"/>
                </a:lnTo>
                <a:lnTo>
                  <a:pt x="73797" y="217835"/>
                </a:lnTo>
                <a:lnTo>
                  <a:pt x="70021" y="219107"/>
                </a:lnTo>
                <a:lnTo>
                  <a:pt x="66551" y="219956"/>
                </a:lnTo>
                <a:lnTo>
                  <a:pt x="60155" y="220898"/>
                </a:lnTo>
                <a:lnTo>
                  <a:pt x="54137" y="221317"/>
                </a:lnTo>
                <a:lnTo>
                  <a:pt x="48287" y="221503"/>
                </a:lnTo>
                <a:lnTo>
                  <a:pt x="33907" y="221632"/>
                </a:lnTo>
                <a:lnTo>
                  <a:pt x="31045" y="221639"/>
                </a:lnTo>
                <a:lnTo>
                  <a:pt x="28184" y="220691"/>
                </a:lnTo>
                <a:lnTo>
                  <a:pt x="22465" y="217097"/>
                </a:lnTo>
                <a:lnTo>
                  <a:pt x="16749" y="214865"/>
                </a:lnTo>
                <a:lnTo>
                  <a:pt x="13891" y="214270"/>
                </a:lnTo>
                <a:lnTo>
                  <a:pt x="11986" y="212921"/>
                </a:lnTo>
                <a:lnTo>
                  <a:pt x="10716" y="211069"/>
                </a:lnTo>
                <a:lnTo>
                  <a:pt x="9869" y="208881"/>
                </a:lnTo>
                <a:lnTo>
                  <a:pt x="6388" y="203911"/>
                </a:lnTo>
                <a:lnTo>
                  <a:pt x="4126" y="201252"/>
                </a:lnTo>
                <a:lnTo>
                  <a:pt x="2619" y="198527"/>
                </a:lnTo>
                <a:lnTo>
                  <a:pt x="943" y="192959"/>
                </a:lnTo>
                <a:lnTo>
                  <a:pt x="199" y="187310"/>
                </a:lnTo>
                <a:lnTo>
                  <a:pt x="0" y="184470"/>
                </a:lnTo>
                <a:lnTo>
                  <a:pt x="820" y="182576"/>
                </a:lnTo>
                <a:lnTo>
                  <a:pt x="2319" y="181314"/>
                </a:lnTo>
                <a:lnTo>
                  <a:pt x="4271" y="180473"/>
                </a:lnTo>
                <a:lnTo>
                  <a:pt x="5573" y="178959"/>
                </a:lnTo>
                <a:lnTo>
                  <a:pt x="6440" y="176998"/>
                </a:lnTo>
                <a:lnTo>
                  <a:pt x="7018" y="174737"/>
                </a:lnTo>
                <a:lnTo>
                  <a:pt x="10201" y="169686"/>
                </a:lnTo>
                <a:lnTo>
                  <a:pt x="14791" y="164266"/>
                </a:lnTo>
                <a:lnTo>
                  <a:pt x="20005" y="158682"/>
                </a:lnTo>
                <a:lnTo>
                  <a:pt x="22730" y="156812"/>
                </a:lnTo>
                <a:lnTo>
                  <a:pt x="28296" y="154734"/>
                </a:lnTo>
                <a:lnTo>
                  <a:pt x="32067" y="153228"/>
                </a:lnTo>
                <a:lnTo>
                  <a:pt x="36485" y="151271"/>
                </a:lnTo>
                <a:lnTo>
                  <a:pt x="41336" y="149014"/>
                </a:lnTo>
                <a:lnTo>
                  <a:pt x="45522" y="146557"/>
                </a:lnTo>
                <a:lnTo>
                  <a:pt x="49266" y="143966"/>
                </a:lnTo>
                <a:lnTo>
                  <a:pt x="52714" y="141286"/>
                </a:lnTo>
                <a:lnTo>
                  <a:pt x="59085" y="138309"/>
                </a:lnTo>
                <a:lnTo>
                  <a:pt x="62118" y="137515"/>
                </a:lnTo>
                <a:lnTo>
                  <a:pt x="66044" y="136986"/>
                </a:lnTo>
                <a:lnTo>
                  <a:pt x="70567" y="136633"/>
                </a:lnTo>
                <a:lnTo>
                  <a:pt x="75487" y="136398"/>
                </a:lnTo>
                <a:lnTo>
                  <a:pt x="79720" y="137193"/>
                </a:lnTo>
                <a:lnTo>
                  <a:pt x="83494" y="138676"/>
                </a:lnTo>
                <a:lnTo>
                  <a:pt x="86963" y="140617"/>
                </a:lnTo>
                <a:lnTo>
                  <a:pt x="93357" y="142774"/>
                </a:lnTo>
                <a:lnTo>
                  <a:pt x="96395" y="143349"/>
                </a:lnTo>
                <a:lnTo>
                  <a:pt x="100326" y="144685"/>
                </a:lnTo>
                <a:lnTo>
                  <a:pt x="104851" y="146528"/>
                </a:lnTo>
                <a:lnTo>
                  <a:pt x="109774" y="148710"/>
                </a:lnTo>
                <a:lnTo>
                  <a:pt x="114007" y="151116"/>
                </a:lnTo>
                <a:lnTo>
                  <a:pt x="117782" y="153673"/>
                </a:lnTo>
                <a:lnTo>
                  <a:pt x="121252" y="156330"/>
                </a:lnTo>
                <a:lnTo>
                  <a:pt x="125469" y="159054"/>
                </a:lnTo>
                <a:lnTo>
                  <a:pt x="130186" y="161823"/>
                </a:lnTo>
                <a:lnTo>
                  <a:pt x="135236" y="164621"/>
                </a:lnTo>
                <a:lnTo>
                  <a:pt x="138602" y="167439"/>
                </a:lnTo>
                <a:lnTo>
                  <a:pt x="140847" y="170270"/>
                </a:lnTo>
                <a:lnTo>
                  <a:pt x="142343" y="173110"/>
                </a:lnTo>
                <a:lnTo>
                  <a:pt x="145245" y="175003"/>
                </a:lnTo>
                <a:lnTo>
                  <a:pt x="149085" y="176265"/>
                </a:lnTo>
                <a:lnTo>
                  <a:pt x="153550" y="177107"/>
                </a:lnTo>
                <a:lnTo>
                  <a:pt x="156527" y="178620"/>
                </a:lnTo>
                <a:lnTo>
                  <a:pt x="158511" y="180582"/>
                </a:lnTo>
                <a:lnTo>
                  <a:pt x="161668" y="185301"/>
                </a:lnTo>
                <a:lnTo>
                  <a:pt x="166247" y="190574"/>
                </a:lnTo>
                <a:lnTo>
                  <a:pt x="168801" y="192361"/>
                </a:lnTo>
                <a:lnTo>
                  <a:pt x="174179" y="194346"/>
                </a:lnTo>
                <a:lnTo>
                  <a:pt x="179745" y="197769"/>
                </a:lnTo>
                <a:lnTo>
                  <a:pt x="182562" y="200015"/>
                </a:lnTo>
                <a:lnTo>
                  <a:pt x="184441" y="202465"/>
                </a:lnTo>
                <a:lnTo>
                  <a:pt x="185693" y="205050"/>
                </a:lnTo>
                <a:lnTo>
                  <a:pt x="187703" y="211494"/>
                </a:lnTo>
                <a:lnTo>
                  <a:pt x="192602" y="217160"/>
                </a:lnTo>
                <a:lnTo>
                  <a:pt x="195535" y="220321"/>
                </a:lnTo>
                <a:lnTo>
                  <a:pt x="196899" y="220765"/>
                </a:lnTo>
                <a:lnTo>
                  <a:pt x="203392" y="221477"/>
                </a:lnTo>
                <a:lnTo>
                  <a:pt x="205228" y="221642"/>
                </a:lnTo>
                <a:lnTo>
                  <a:pt x="205309" y="226200"/>
                </a:lnTo>
                <a:lnTo>
                  <a:pt x="206272" y="227541"/>
                </a:lnTo>
                <a:lnTo>
                  <a:pt x="207868" y="228436"/>
                </a:lnTo>
                <a:lnTo>
                  <a:pt x="209883" y="229032"/>
                </a:lnTo>
                <a:lnTo>
                  <a:pt x="210275" y="228477"/>
                </a:lnTo>
                <a:lnTo>
                  <a:pt x="209583" y="227155"/>
                </a:lnTo>
                <a:lnTo>
                  <a:pt x="205343" y="2216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SMARTPenAnnotation97"/>
          <p:cNvSpPr/>
          <p:nvPr/>
        </p:nvSpPr>
        <p:spPr>
          <a:xfrm>
            <a:off x="6243751" y="1500219"/>
            <a:ext cx="133313" cy="222844"/>
          </a:xfrm>
          <a:custGeom>
            <a:avLst/>
            <a:gdLst/>
            <a:ahLst/>
            <a:cxnLst/>
            <a:rect l="0" t="0" r="0" b="0"/>
            <a:pathLst>
              <a:path w="133313" h="222844">
                <a:moveTo>
                  <a:pt x="128474" y="51403"/>
                </a:moveTo>
                <a:lnTo>
                  <a:pt x="128474" y="42935"/>
                </a:lnTo>
                <a:lnTo>
                  <a:pt x="125934" y="42877"/>
                </a:lnTo>
                <a:lnTo>
                  <a:pt x="123923" y="42862"/>
                </a:lnTo>
                <a:lnTo>
                  <a:pt x="122582" y="41899"/>
                </a:lnTo>
                <a:lnTo>
                  <a:pt x="121688" y="40304"/>
                </a:lnTo>
                <a:lnTo>
                  <a:pt x="121093" y="38289"/>
                </a:lnTo>
                <a:lnTo>
                  <a:pt x="119743" y="36945"/>
                </a:lnTo>
                <a:lnTo>
                  <a:pt x="117891" y="36050"/>
                </a:lnTo>
                <a:lnTo>
                  <a:pt x="115703" y="35452"/>
                </a:lnTo>
                <a:lnTo>
                  <a:pt x="112340" y="34102"/>
                </a:lnTo>
                <a:lnTo>
                  <a:pt x="108193" y="32249"/>
                </a:lnTo>
                <a:lnTo>
                  <a:pt x="103523" y="30061"/>
                </a:lnTo>
                <a:lnTo>
                  <a:pt x="99457" y="28603"/>
                </a:lnTo>
                <a:lnTo>
                  <a:pt x="95794" y="27630"/>
                </a:lnTo>
                <a:lnTo>
                  <a:pt x="92401" y="26982"/>
                </a:lnTo>
                <a:lnTo>
                  <a:pt x="89185" y="26550"/>
                </a:lnTo>
                <a:lnTo>
                  <a:pt x="86089" y="26262"/>
                </a:lnTo>
                <a:lnTo>
                  <a:pt x="83072" y="26070"/>
                </a:lnTo>
                <a:lnTo>
                  <a:pt x="80108" y="24989"/>
                </a:lnTo>
                <a:lnTo>
                  <a:pt x="77180" y="23316"/>
                </a:lnTo>
                <a:lnTo>
                  <a:pt x="74275" y="21248"/>
                </a:lnTo>
                <a:lnTo>
                  <a:pt x="71387" y="18918"/>
                </a:lnTo>
                <a:lnTo>
                  <a:pt x="68508" y="16411"/>
                </a:lnTo>
                <a:lnTo>
                  <a:pt x="65636" y="13788"/>
                </a:lnTo>
                <a:lnTo>
                  <a:pt x="62770" y="12039"/>
                </a:lnTo>
                <a:lnTo>
                  <a:pt x="59906" y="10873"/>
                </a:lnTo>
                <a:lnTo>
                  <a:pt x="53017" y="9001"/>
                </a:lnTo>
                <a:lnTo>
                  <a:pt x="52452" y="7895"/>
                </a:lnTo>
                <a:lnTo>
                  <a:pt x="51824" y="4126"/>
                </a:lnTo>
                <a:lnTo>
                  <a:pt x="50703" y="2740"/>
                </a:lnTo>
                <a:lnTo>
                  <a:pt x="49005" y="1816"/>
                </a:lnTo>
                <a:lnTo>
                  <a:pt x="42857" y="0"/>
                </a:lnTo>
                <a:lnTo>
                  <a:pt x="42763" y="6757"/>
                </a:lnTo>
                <a:lnTo>
                  <a:pt x="42750" y="20368"/>
                </a:lnTo>
                <a:lnTo>
                  <a:pt x="41797" y="22140"/>
                </a:lnTo>
                <a:lnTo>
                  <a:pt x="40209" y="23322"/>
                </a:lnTo>
                <a:lnTo>
                  <a:pt x="38198" y="24110"/>
                </a:lnTo>
                <a:lnTo>
                  <a:pt x="36857" y="25588"/>
                </a:lnTo>
                <a:lnTo>
                  <a:pt x="35964" y="27525"/>
                </a:lnTo>
                <a:lnTo>
                  <a:pt x="34018" y="33171"/>
                </a:lnTo>
                <a:lnTo>
                  <a:pt x="32166" y="37343"/>
                </a:lnTo>
                <a:lnTo>
                  <a:pt x="29979" y="42030"/>
                </a:lnTo>
                <a:lnTo>
                  <a:pt x="27568" y="46107"/>
                </a:lnTo>
                <a:lnTo>
                  <a:pt x="25008" y="49777"/>
                </a:lnTo>
                <a:lnTo>
                  <a:pt x="22349" y="53177"/>
                </a:lnTo>
                <a:lnTo>
                  <a:pt x="19395" y="59494"/>
                </a:lnTo>
                <a:lnTo>
                  <a:pt x="18082" y="65476"/>
                </a:lnTo>
                <a:lnTo>
                  <a:pt x="17498" y="71310"/>
                </a:lnTo>
                <a:lnTo>
                  <a:pt x="16390" y="74200"/>
                </a:lnTo>
                <a:lnTo>
                  <a:pt x="12619" y="79950"/>
                </a:lnTo>
                <a:lnTo>
                  <a:pt x="10307" y="85681"/>
                </a:lnTo>
                <a:lnTo>
                  <a:pt x="9691" y="88542"/>
                </a:lnTo>
                <a:lnTo>
                  <a:pt x="6467" y="94262"/>
                </a:lnTo>
                <a:lnTo>
                  <a:pt x="1186" y="101144"/>
                </a:lnTo>
                <a:lnTo>
                  <a:pt x="463" y="104625"/>
                </a:lnTo>
                <a:lnTo>
                  <a:pt x="0" y="110070"/>
                </a:lnTo>
                <a:lnTo>
                  <a:pt x="915" y="110517"/>
                </a:lnTo>
                <a:lnTo>
                  <a:pt x="4471" y="111013"/>
                </a:lnTo>
                <a:lnTo>
                  <a:pt x="8108" y="111376"/>
                </a:lnTo>
                <a:lnTo>
                  <a:pt x="70133" y="111411"/>
                </a:lnTo>
                <a:lnTo>
                  <a:pt x="73387" y="112363"/>
                </a:lnTo>
                <a:lnTo>
                  <a:pt x="76510" y="113950"/>
                </a:lnTo>
                <a:lnTo>
                  <a:pt x="79543" y="115961"/>
                </a:lnTo>
                <a:lnTo>
                  <a:pt x="83471" y="117302"/>
                </a:lnTo>
                <a:lnTo>
                  <a:pt x="87994" y="118196"/>
                </a:lnTo>
                <a:lnTo>
                  <a:pt x="92915" y="118791"/>
                </a:lnTo>
                <a:lnTo>
                  <a:pt x="97148" y="120141"/>
                </a:lnTo>
                <a:lnTo>
                  <a:pt x="100922" y="121993"/>
                </a:lnTo>
                <a:lnTo>
                  <a:pt x="104391" y="124181"/>
                </a:lnTo>
                <a:lnTo>
                  <a:pt x="107656" y="126591"/>
                </a:lnTo>
                <a:lnTo>
                  <a:pt x="110785" y="129151"/>
                </a:lnTo>
                <a:lnTo>
                  <a:pt x="113824" y="131810"/>
                </a:lnTo>
                <a:lnTo>
                  <a:pt x="116802" y="133583"/>
                </a:lnTo>
                <a:lnTo>
                  <a:pt x="119740" y="134764"/>
                </a:lnTo>
                <a:lnTo>
                  <a:pt x="122651" y="135552"/>
                </a:lnTo>
                <a:lnTo>
                  <a:pt x="124592" y="137030"/>
                </a:lnTo>
                <a:lnTo>
                  <a:pt x="125886" y="138968"/>
                </a:lnTo>
                <a:lnTo>
                  <a:pt x="127324" y="143661"/>
                </a:lnTo>
                <a:lnTo>
                  <a:pt x="127963" y="148922"/>
                </a:lnTo>
                <a:lnTo>
                  <a:pt x="129085" y="151658"/>
                </a:lnTo>
                <a:lnTo>
                  <a:pt x="132873" y="157238"/>
                </a:lnTo>
                <a:lnTo>
                  <a:pt x="133312" y="160060"/>
                </a:lnTo>
                <a:lnTo>
                  <a:pt x="132652" y="162893"/>
                </a:lnTo>
                <a:lnTo>
                  <a:pt x="130330" y="168582"/>
                </a:lnTo>
                <a:lnTo>
                  <a:pt x="129299" y="174285"/>
                </a:lnTo>
                <a:lnTo>
                  <a:pt x="128071" y="177139"/>
                </a:lnTo>
                <a:lnTo>
                  <a:pt x="124168" y="182851"/>
                </a:lnTo>
                <a:lnTo>
                  <a:pt x="120840" y="185707"/>
                </a:lnTo>
                <a:lnTo>
                  <a:pt x="116717" y="188564"/>
                </a:lnTo>
                <a:lnTo>
                  <a:pt x="112064" y="191421"/>
                </a:lnTo>
                <a:lnTo>
                  <a:pt x="108008" y="194279"/>
                </a:lnTo>
                <a:lnTo>
                  <a:pt x="104353" y="197136"/>
                </a:lnTo>
                <a:lnTo>
                  <a:pt x="100963" y="199993"/>
                </a:lnTo>
                <a:lnTo>
                  <a:pt x="97751" y="202851"/>
                </a:lnTo>
                <a:lnTo>
                  <a:pt x="91641" y="208566"/>
                </a:lnTo>
                <a:lnTo>
                  <a:pt x="87726" y="210470"/>
                </a:lnTo>
                <a:lnTo>
                  <a:pt x="83212" y="211741"/>
                </a:lnTo>
                <a:lnTo>
                  <a:pt x="78296" y="212587"/>
                </a:lnTo>
                <a:lnTo>
                  <a:pt x="74067" y="214104"/>
                </a:lnTo>
                <a:lnTo>
                  <a:pt x="70295" y="216068"/>
                </a:lnTo>
                <a:lnTo>
                  <a:pt x="66828" y="218330"/>
                </a:lnTo>
                <a:lnTo>
                  <a:pt x="62612" y="219838"/>
                </a:lnTo>
                <a:lnTo>
                  <a:pt x="57896" y="220843"/>
                </a:lnTo>
                <a:lnTo>
                  <a:pt x="45741" y="222456"/>
                </a:lnTo>
                <a:lnTo>
                  <a:pt x="43791" y="222588"/>
                </a:lnTo>
                <a:lnTo>
                  <a:pt x="41538" y="222676"/>
                </a:lnTo>
                <a:lnTo>
                  <a:pt x="36495" y="222775"/>
                </a:lnTo>
                <a:lnTo>
                  <a:pt x="27226" y="222843"/>
                </a:lnTo>
                <a:lnTo>
                  <a:pt x="26685" y="221894"/>
                </a:lnTo>
                <a:lnTo>
                  <a:pt x="26084" y="218299"/>
                </a:lnTo>
                <a:lnTo>
                  <a:pt x="24971" y="216960"/>
                </a:lnTo>
                <a:lnTo>
                  <a:pt x="23277" y="216067"/>
                </a:lnTo>
                <a:lnTo>
                  <a:pt x="21195" y="215471"/>
                </a:lnTo>
                <a:lnTo>
                  <a:pt x="19807" y="214122"/>
                </a:lnTo>
                <a:lnTo>
                  <a:pt x="18882" y="212270"/>
                </a:lnTo>
                <a:lnTo>
                  <a:pt x="17031" y="2057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9" name="SMARTPenAnnotation98"/>
          <p:cNvSpPr/>
          <p:nvPr/>
        </p:nvSpPr>
        <p:spPr>
          <a:xfrm>
            <a:off x="6457984" y="1500191"/>
            <a:ext cx="119982" cy="231455"/>
          </a:xfrm>
          <a:custGeom>
            <a:avLst/>
            <a:gdLst/>
            <a:ahLst/>
            <a:cxnLst/>
            <a:rect l="0" t="0" r="0" b="0"/>
            <a:pathLst>
              <a:path w="119982" h="231455">
                <a:moveTo>
                  <a:pt x="77118" y="25714"/>
                </a:moveTo>
                <a:lnTo>
                  <a:pt x="77118" y="463"/>
                </a:lnTo>
                <a:lnTo>
                  <a:pt x="74578" y="203"/>
                </a:lnTo>
                <a:lnTo>
                  <a:pt x="69737" y="37"/>
                </a:lnTo>
                <a:lnTo>
                  <a:pt x="56719" y="0"/>
                </a:lnTo>
                <a:lnTo>
                  <a:pt x="53993" y="951"/>
                </a:lnTo>
                <a:lnTo>
                  <a:pt x="51224" y="2538"/>
                </a:lnTo>
                <a:lnTo>
                  <a:pt x="48425" y="4548"/>
                </a:lnTo>
                <a:lnTo>
                  <a:pt x="45608" y="6841"/>
                </a:lnTo>
                <a:lnTo>
                  <a:pt x="42776" y="9322"/>
                </a:lnTo>
                <a:lnTo>
                  <a:pt x="39936" y="11928"/>
                </a:lnTo>
                <a:lnTo>
                  <a:pt x="34240" y="17364"/>
                </a:lnTo>
                <a:lnTo>
                  <a:pt x="14252" y="37157"/>
                </a:lnTo>
                <a:lnTo>
                  <a:pt x="12348" y="40010"/>
                </a:lnTo>
                <a:lnTo>
                  <a:pt x="10231" y="45720"/>
                </a:lnTo>
                <a:lnTo>
                  <a:pt x="8714" y="49529"/>
                </a:lnTo>
                <a:lnTo>
                  <a:pt x="6751" y="53973"/>
                </a:lnTo>
                <a:lnTo>
                  <a:pt x="4489" y="58841"/>
                </a:lnTo>
                <a:lnTo>
                  <a:pt x="2981" y="63038"/>
                </a:lnTo>
                <a:lnTo>
                  <a:pt x="1306" y="70242"/>
                </a:lnTo>
                <a:lnTo>
                  <a:pt x="230" y="76737"/>
                </a:lnTo>
                <a:lnTo>
                  <a:pt x="18" y="83664"/>
                </a:lnTo>
                <a:lnTo>
                  <a:pt x="0" y="84350"/>
                </a:lnTo>
                <a:lnTo>
                  <a:pt x="2521" y="87652"/>
                </a:lnTo>
                <a:lnTo>
                  <a:pt x="4527" y="89866"/>
                </a:lnTo>
                <a:lnTo>
                  <a:pt x="6817" y="91342"/>
                </a:lnTo>
                <a:lnTo>
                  <a:pt x="9295" y="92326"/>
                </a:lnTo>
                <a:lnTo>
                  <a:pt x="11900" y="92982"/>
                </a:lnTo>
                <a:lnTo>
                  <a:pt x="14590" y="93419"/>
                </a:lnTo>
                <a:lnTo>
                  <a:pt x="17335" y="93710"/>
                </a:lnTo>
                <a:lnTo>
                  <a:pt x="20117" y="93905"/>
                </a:lnTo>
                <a:lnTo>
                  <a:pt x="22925" y="93082"/>
                </a:lnTo>
                <a:lnTo>
                  <a:pt x="25750" y="91581"/>
                </a:lnTo>
                <a:lnTo>
                  <a:pt x="28585" y="89628"/>
                </a:lnTo>
                <a:lnTo>
                  <a:pt x="31428" y="88325"/>
                </a:lnTo>
                <a:lnTo>
                  <a:pt x="34275" y="87457"/>
                </a:lnTo>
                <a:lnTo>
                  <a:pt x="37126" y="86878"/>
                </a:lnTo>
                <a:lnTo>
                  <a:pt x="40932" y="85540"/>
                </a:lnTo>
                <a:lnTo>
                  <a:pt x="45374" y="83696"/>
                </a:lnTo>
                <a:lnTo>
                  <a:pt x="50241" y="81513"/>
                </a:lnTo>
                <a:lnTo>
                  <a:pt x="54437" y="80058"/>
                </a:lnTo>
                <a:lnTo>
                  <a:pt x="58188" y="79088"/>
                </a:lnTo>
                <a:lnTo>
                  <a:pt x="61640" y="78442"/>
                </a:lnTo>
                <a:lnTo>
                  <a:pt x="64894" y="77058"/>
                </a:lnTo>
                <a:lnTo>
                  <a:pt x="68016" y="75183"/>
                </a:lnTo>
                <a:lnTo>
                  <a:pt x="71051" y="72981"/>
                </a:lnTo>
                <a:lnTo>
                  <a:pt x="74026" y="70560"/>
                </a:lnTo>
                <a:lnTo>
                  <a:pt x="76962" y="67994"/>
                </a:lnTo>
                <a:lnTo>
                  <a:pt x="79871" y="65330"/>
                </a:lnTo>
                <a:lnTo>
                  <a:pt x="81811" y="62602"/>
                </a:lnTo>
                <a:lnTo>
                  <a:pt x="83967" y="57031"/>
                </a:lnTo>
                <a:lnTo>
                  <a:pt x="84925" y="51380"/>
                </a:lnTo>
                <a:lnTo>
                  <a:pt x="85350" y="45693"/>
                </a:lnTo>
                <a:lnTo>
                  <a:pt x="85646" y="35976"/>
                </a:lnTo>
                <a:lnTo>
                  <a:pt x="85691" y="9802"/>
                </a:lnTo>
                <a:lnTo>
                  <a:pt x="85691" y="42063"/>
                </a:lnTo>
                <a:lnTo>
                  <a:pt x="86643" y="46138"/>
                </a:lnTo>
                <a:lnTo>
                  <a:pt x="90241" y="53206"/>
                </a:lnTo>
                <a:lnTo>
                  <a:pt x="91582" y="57377"/>
                </a:lnTo>
                <a:lnTo>
                  <a:pt x="92475" y="62063"/>
                </a:lnTo>
                <a:lnTo>
                  <a:pt x="93071" y="67091"/>
                </a:lnTo>
                <a:lnTo>
                  <a:pt x="93469" y="71396"/>
                </a:lnTo>
                <a:lnTo>
                  <a:pt x="93733" y="75219"/>
                </a:lnTo>
                <a:lnTo>
                  <a:pt x="93910" y="78719"/>
                </a:lnTo>
                <a:lnTo>
                  <a:pt x="94981" y="82958"/>
                </a:lnTo>
                <a:lnTo>
                  <a:pt x="96646" y="87689"/>
                </a:lnTo>
                <a:lnTo>
                  <a:pt x="98709" y="92748"/>
                </a:lnTo>
                <a:lnTo>
                  <a:pt x="100085" y="98026"/>
                </a:lnTo>
                <a:lnTo>
                  <a:pt x="101002" y="103449"/>
                </a:lnTo>
                <a:lnTo>
                  <a:pt x="101614" y="108970"/>
                </a:lnTo>
                <a:lnTo>
                  <a:pt x="102021" y="114555"/>
                </a:lnTo>
                <a:lnTo>
                  <a:pt x="102293" y="120184"/>
                </a:lnTo>
                <a:lnTo>
                  <a:pt x="102594" y="131518"/>
                </a:lnTo>
                <a:lnTo>
                  <a:pt x="102728" y="142905"/>
                </a:lnTo>
                <a:lnTo>
                  <a:pt x="103717" y="147656"/>
                </a:lnTo>
                <a:lnTo>
                  <a:pt x="105328" y="151776"/>
                </a:lnTo>
                <a:lnTo>
                  <a:pt x="107354" y="155475"/>
                </a:lnTo>
                <a:lnTo>
                  <a:pt x="108705" y="159847"/>
                </a:lnTo>
                <a:lnTo>
                  <a:pt x="109607" y="164665"/>
                </a:lnTo>
                <a:lnTo>
                  <a:pt x="110207" y="169783"/>
                </a:lnTo>
                <a:lnTo>
                  <a:pt x="110608" y="174147"/>
                </a:lnTo>
                <a:lnTo>
                  <a:pt x="110874" y="178010"/>
                </a:lnTo>
                <a:lnTo>
                  <a:pt x="111171" y="184841"/>
                </a:lnTo>
                <a:lnTo>
                  <a:pt x="111338" y="194042"/>
                </a:lnTo>
                <a:lnTo>
                  <a:pt x="111408" y="231087"/>
                </a:lnTo>
                <a:lnTo>
                  <a:pt x="113948" y="231291"/>
                </a:lnTo>
                <a:lnTo>
                  <a:pt x="119981" y="2314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0" name="SMARTPenAnnotation99"/>
          <p:cNvSpPr/>
          <p:nvPr/>
        </p:nvSpPr>
        <p:spPr>
          <a:xfrm>
            <a:off x="6672262" y="1680210"/>
            <a:ext cx="8573" cy="16793"/>
          </a:xfrm>
          <a:custGeom>
            <a:avLst/>
            <a:gdLst/>
            <a:ahLst/>
            <a:cxnLst/>
            <a:rect l="0" t="0" r="0" b="0"/>
            <a:pathLst>
              <a:path w="8573" h="16793">
                <a:moveTo>
                  <a:pt x="0" y="8572"/>
                </a:moveTo>
                <a:lnTo>
                  <a:pt x="0" y="16792"/>
                </a:lnTo>
                <a:lnTo>
                  <a:pt x="0" y="4123"/>
                </a:lnTo>
                <a:lnTo>
                  <a:pt x="953" y="2749"/>
                </a:lnTo>
                <a:lnTo>
                  <a:pt x="2540" y="1832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1" name="SMARTPenAnnotation100"/>
          <p:cNvSpPr/>
          <p:nvPr/>
        </p:nvSpPr>
        <p:spPr>
          <a:xfrm>
            <a:off x="6732422" y="1474832"/>
            <a:ext cx="167321" cy="230731"/>
          </a:xfrm>
          <a:custGeom>
            <a:avLst/>
            <a:gdLst/>
            <a:ahLst/>
            <a:cxnLst/>
            <a:rect l="0" t="0" r="0" b="0"/>
            <a:pathLst>
              <a:path w="167321" h="230731">
                <a:moveTo>
                  <a:pt x="102718" y="16783"/>
                </a:moveTo>
                <a:lnTo>
                  <a:pt x="102718" y="8563"/>
                </a:lnTo>
                <a:lnTo>
                  <a:pt x="98167" y="3764"/>
                </a:lnTo>
                <a:lnTo>
                  <a:pt x="95337" y="860"/>
                </a:lnTo>
                <a:lnTo>
                  <a:pt x="93987" y="453"/>
                </a:lnTo>
                <a:lnTo>
                  <a:pt x="89947" y="0"/>
                </a:lnTo>
                <a:lnTo>
                  <a:pt x="87536" y="831"/>
                </a:lnTo>
                <a:lnTo>
                  <a:pt x="82318" y="4296"/>
                </a:lnTo>
                <a:lnTo>
                  <a:pt x="79593" y="5600"/>
                </a:lnTo>
                <a:lnTo>
                  <a:pt x="76824" y="6470"/>
                </a:lnTo>
                <a:lnTo>
                  <a:pt x="74025" y="7050"/>
                </a:lnTo>
                <a:lnTo>
                  <a:pt x="71207" y="8389"/>
                </a:lnTo>
                <a:lnTo>
                  <a:pt x="68376" y="10235"/>
                </a:lnTo>
                <a:lnTo>
                  <a:pt x="65535" y="12417"/>
                </a:lnTo>
                <a:lnTo>
                  <a:pt x="61737" y="14825"/>
                </a:lnTo>
                <a:lnTo>
                  <a:pt x="57299" y="17382"/>
                </a:lnTo>
                <a:lnTo>
                  <a:pt x="47289" y="22764"/>
                </a:lnTo>
                <a:lnTo>
                  <a:pt x="36491" y="28331"/>
                </a:lnTo>
                <a:lnTo>
                  <a:pt x="31896" y="32102"/>
                </a:lnTo>
                <a:lnTo>
                  <a:pt x="27881" y="36520"/>
                </a:lnTo>
                <a:lnTo>
                  <a:pt x="24251" y="41371"/>
                </a:lnTo>
                <a:lnTo>
                  <a:pt x="20879" y="45557"/>
                </a:lnTo>
                <a:lnTo>
                  <a:pt x="17679" y="49301"/>
                </a:lnTo>
                <a:lnTo>
                  <a:pt x="14593" y="52749"/>
                </a:lnTo>
                <a:lnTo>
                  <a:pt x="8623" y="59120"/>
                </a:lnTo>
                <a:lnTo>
                  <a:pt x="5698" y="62153"/>
                </a:lnTo>
                <a:lnTo>
                  <a:pt x="3749" y="66079"/>
                </a:lnTo>
                <a:lnTo>
                  <a:pt x="2448" y="70602"/>
                </a:lnTo>
                <a:lnTo>
                  <a:pt x="1581" y="75522"/>
                </a:lnTo>
                <a:lnTo>
                  <a:pt x="1003" y="79755"/>
                </a:lnTo>
                <a:lnTo>
                  <a:pt x="618" y="83529"/>
                </a:lnTo>
                <a:lnTo>
                  <a:pt x="191" y="90263"/>
                </a:lnTo>
                <a:lnTo>
                  <a:pt x="0" y="96430"/>
                </a:lnTo>
                <a:lnTo>
                  <a:pt x="902" y="98456"/>
                </a:lnTo>
                <a:lnTo>
                  <a:pt x="2456" y="99807"/>
                </a:lnTo>
                <a:lnTo>
                  <a:pt x="4444" y="100707"/>
                </a:lnTo>
                <a:lnTo>
                  <a:pt x="9193" y="104247"/>
                </a:lnTo>
                <a:lnTo>
                  <a:pt x="11793" y="106525"/>
                </a:lnTo>
                <a:lnTo>
                  <a:pt x="15431" y="108996"/>
                </a:lnTo>
                <a:lnTo>
                  <a:pt x="19761" y="111596"/>
                </a:lnTo>
                <a:lnTo>
                  <a:pt x="24553" y="114281"/>
                </a:lnTo>
                <a:lnTo>
                  <a:pt x="34958" y="119805"/>
                </a:lnTo>
                <a:lnTo>
                  <a:pt x="40400" y="122612"/>
                </a:lnTo>
                <a:lnTo>
                  <a:pt x="46885" y="124483"/>
                </a:lnTo>
                <a:lnTo>
                  <a:pt x="54066" y="125730"/>
                </a:lnTo>
                <a:lnTo>
                  <a:pt x="61710" y="126562"/>
                </a:lnTo>
                <a:lnTo>
                  <a:pt x="69665" y="128069"/>
                </a:lnTo>
                <a:lnTo>
                  <a:pt x="77825" y="130026"/>
                </a:lnTo>
                <a:lnTo>
                  <a:pt x="86123" y="132283"/>
                </a:lnTo>
                <a:lnTo>
                  <a:pt x="93559" y="134740"/>
                </a:lnTo>
                <a:lnTo>
                  <a:pt x="100422" y="137331"/>
                </a:lnTo>
                <a:lnTo>
                  <a:pt x="106902" y="140011"/>
                </a:lnTo>
                <a:lnTo>
                  <a:pt x="113127" y="142750"/>
                </a:lnTo>
                <a:lnTo>
                  <a:pt x="125124" y="148333"/>
                </a:lnTo>
                <a:lnTo>
                  <a:pt x="130038" y="151155"/>
                </a:lnTo>
                <a:lnTo>
                  <a:pt x="134266" y="153989"/>
                </a:lnTo>
                <a:lnTo>
                  <a:pt x="138038" y="156831"/>
                </a:lnTo>
                <a:lnTo>
                  <a:pt x="141504" y="158726"/>
                </a:lnTo>
                <a:lnTo>
                  <a:pt x="144768" y="159989"/>
                </a:lnTo>
                <a:lnTo>
                  <a:pt x="147896" y="160831"/>
                </a:lnTo>
                <a:lnTo>
                  <a:pt x="150934" y="163297"/>
                </a:lnTo>
                <a:lnTo>
                  <a:pt x="153912" y="166847"/>
                </a:lnTo>
                <a:lnTo>
                  <a:pt x="160984" y="177129"/>
                </a:lnTo>
                <a:lnTo>
                  <a:pt x="164491" y="181075"/>
                </a:lnTo>
                <a:lnTo>
                  <a:pt x="166760" y="183461"/>
                </a:lnTo>
                <a:lnTo>
                  <a:pt x="167320" y="186004"/>
                </a:lnTo>
                <a:lnTo>
                  <a:pt x="166741" y="188652"/>
                </a:lnTo>
                <a:lnTo>
                  <a:pt x="164510" y="194134"/>
                </a:lnTo>
                <a:lnTo>
                  <a:pt x="163519" y="199745"/>
                </a:lnTo>
                <a:lnTo>
                  <a:pt x="162960" y="203709"/>
                </a:lnTo>
                <a:lnTo>
                  <a:pt x="158244" y="209434"/>
                </a:lnTo>
                <a:lnTo>
                  <a:pt x="156880" y="211892"/>
                </a:lnTo>
                <a:lnTo>
                  <a:pt x="155365" y="217163"/>
                </a:lnTo>
                <a:lnTo>
                  <a:pt x="154008" y="218949"/>
                </a:lnTo>
                <a:lnTo>
                  <a:pt x="152151" y="220140"/>
                </a:lnTo>
                <a:lnTo>
                  <a:pt x="147547" y="221464"/>
                </a:lnTo>
                <a:lnTo>
                  <a:pt x="142327" y="222052"/>
                </a:lnTo>
                <a:lnTo>
                  <a:pt x="139601" y="223161"/>
                </a:lnTo>
                <a:lnTo>
                  <a:pt x="136832" y="224853"/>
                </a:lnTo>
                <a:lnTo>
                  <a:pt x="134033" y="226934"/>
                </a:lnTo>
                <a:lnTo>
                  <a:pt x="131214" y="228321"/>
                </a:lnTo>
                <a:lnTo>
                  <a:pt x="128384" y="229246"/>
                </a:lnTo>
                <a:lnTo>
                  <a:pt x="125543" y="229862"/>
                </a:lnTo>
                <a:lnTo>
                  <a:pt x="122697" y="230273"/>
                </a:lnTo>
                <a:lnTo>
                  <a:pt x="119848" y="230547"/>
                </a:lnTo>
                <a:lnTo>
                  <a:pt x="116995" y="230730"/>
                </a:lnTo>
                <a:lnTo>
                  <a:pt x="114140" y="229899"/>
                </a:lnTo>
                <a:lnTo>
                  <a:pt x="111286" y="228393"/>
                </a:lnTo>
                <a:lnTo>
                  <a:pt x="108430" y="226436"/>
                </a:lnTo>
                <a:lnTo>
                  <a:pt x="105573" y="225132"/>
                </a:lnTo>
                <a:lnTo>
                  <a:pt x="102716" y="224262"/>
                </a:lnTo>
                <a:lnTo>
                  <a:pt x="99859" y="223682"/>
                </a:lnTo>
                <a:lnTo>
                  <a:pt x="97002" y="222343"/>
                </a:lnTo>
                <a:lnTo>
                  <a:pt x="94145" y="220498"/>
                </a:lnTo>
                <a:lnTo>
                  <a:pt x="87266" y="215243"/>
                </a:lnTo>
                <a:lnTo>
                  <a:pt x="83785" y="211985"/>
                </a:lnTo>
                <a:lnTo>
                  <a:pt x="73789" y="202132"/>
                </a:lnTo>
                <a:lnTo>
                  <a:pt x="72002" y="199404"/>
                </a:lnTo>
                <a:lnTo>
                  <a:pt x="70017" y="193833"/>
                </a:lnTo>
                <a:lnTo>
                  <a:pt x="69134" y="188181"/>
                </a:lnTo>
                <a:lnTo>
                  <a:pt x="68741" y="181542"/>
                </a:lnTo>
                <a:lnTo>
                  <a:pt x="68521" y="168047"/>
                </a:lnTo>
                <a:lnTo>
                  <a:pt x="68431" y="135236"/>
                </a:lnTo>
                <a:lnTo>
                  <a:pt x="69382" y="130994"/>
                </a:lnTo>
                <a:lnTo>
                  <a:pt x="70969" y="126261"/>
                </a:lnTo>
                <a:lnTo>
                  <a:pt x="72980" y="121201"/>
                </a:lnTo>
                <a:lnTo>
                  <a:pt x="75272" y="116875"/>
                </a:lnTo>
                <a:lnTo>
                  <a:pt x="77753" y="113038"/>
                </a:lnTo>
                <a:lnTo>
                  <a:pt x="80359" y="109528"/>
                </a:lnTo>
                <a:lnTo>
                  <a:pt x="83050" y="105283"/>
                </a:lnTo>
                <a:lnTo>
                  <a:pt x="85796" y="100548"/>
                </a:lnTo>
                <a:lnTo>
                  <a:pt x="88579" y="95486"/>
                </a:lnTo>
                <a:lnTo>
                  <a:pt x="91387" y="91159"/>
                </a:lnTo>
                <a:lnTo>
                  <a:pt x="94211" y="87322"/>
                </a:lnTo>
                <a:lnTo>
                  <a:pt x="97047" y="83811"/>
                </a:lnTo>
                <a:lnTo>
                  <a:pt x="99889" y="80518"/>
                </a:lnTo>
                <a:lnTo>
                  <a:pt x="102737" y="77371"/>
                </a:lnTo>
                <a:lnTo>
                  <a:pt x="105588" y="74320"/>
                </a:lnTo>
                <a:lnTo>
                  <a:pt x="125551" y="53991"/>
                </a:lnTo>
                <a:lnTo>
                  <a:pt x="132131" y="47387"/>
                </a:lnTo>
                <a:lnTo>
                  <a:pt x="133757" y="44805"/>
                </a:lnTo>
                <a:lnTo>
                  <a:pt x="135563" y="39397"/>
                </a:lnTo>
                <a:lnTo>
                  <a:pt x="136579" y="35548"/>
                </a:lnTo>
                <a:lnTo>
                  <a:pt x="136923" y="28356"/>
                </a:lnTo>
                <a:lnTo>
                  <a:pt x="137008" y="253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2" name="SMARTPenAnnotation101"/>
          <p:cNvSpPr/>
          <p:nvPr/>
        </p:nvSpPr>
        <p:spPr>
          <a:xfrm>
            <a:off x="1168822" y="1945957"/>
            <a:ext cx="34186" cy="368619"/>
          </a:xfrm>
          <a:custGeom>
            <a:avLst/>
            <a:gdLst/>
            <a:ahLst/>
            <a:cxnLst/>
            <a:rect l="0" t="0" r="0" b="0"/>
            <a:pathLst>
              <a:path w="34186" h="368619">
                <a:moveTo>
                  <a:pt x="8467" y="0"/>
                </a:moveTo>
                <a:lnTo>
                  <a:pt x="0" y="0"/>
                </a:lnTo>
                <a:lnTo>
                  <a:pt x="7285" y="0"/>
                </a:lnTo>
                <a:lnTo>
                  <a:pt x="7679" y="953"/>
                </a:lnTo>
                <a:lnTo>
                  <a:pt x="8364" y="11932"/>
                </a:lnTo>
                <a:lnTo>
                  <a:pt x="8454" y="21538"/>
                </a:lnTo>
                <a:lnTo>
                  <a:pt x="8458" y="25789"/>
                </a:lnTo>
                <a:lnTo>
                  <a:pt x="9414" y="29575"/>
                </a:lnTo>
                <a:lnTo>
                  <a:pt x="11003" y="33052"/>
                </a:lnTo>
                <a:lnTo>
                  <a:pt x="13016" y="36322"/>
                </a:lnTo>
                <a:lnTo>
                  <a:pt x="14357" y="40407"/>
                </a:lnTo>
                <a:lnTo>
                  <a:pt x="15251" y="45036"/>
                </a:lnTo>
                <a:lnTo>
                  <a:pt x="16245" y="55258"/>
                </a:lnTo>
                <a:lnTo>
                  <a:pt x="16687" y="66152"/>
                </a:lnTo>
                <a:lnTo>
                  <a:pt x="15852" y="71724"/>
                </a:lnTo>
                <a:lnTo>
                  <a:pt x="14343" y="77343"/>
                </a:lnTo>
                <a:lnTo>
                  <a:pt x="12384" y="82995"/>
                </a:lnTo>
                <a:lnTo>
                  <a:pt x="11079" y="88667"/>
                </a:lnTo>
                <a:lnTo>
                  <a:pt x="10208" y="94354"/>
                </a:lnTo>
                <a:lnTo>
                  <a:pt x="9628" y="100050"/>
                </a:lnTo>
                <a:lnTo>
                  <a:pt x="9241" y="106705"/>
                </a:lnTo>
                <a:lnTo>
                  <a:pt x="8811" y="121720"/>
                </a:lnTo>
                <a:lnTo>
                  <a:pt x="7744" y="129724"/>
                </a:lnTo>
                <a:lnTo>
                  <a:pt x="6080" y="137918"/>
                </a:lnTo>
                <a:lnTo>
                  <a:pt x="4019" y="146238"/>
                </a:lnTo>
                <a:lnTo>
                  <a:pt x="2644" y="153689"/>
                </a:lnTo>
                <a:lnTo>
                  <a:pt x="1728" y="160562"/>
                </a:lnTo>
                <a:lnTo>
                  <a:pt x="1117" y="167049"/>
                </a:lnTo>
                <a:lnTo>
                  <a:pt x="1662" y="174231"/>
                </a:lnTo>
                <a:lnTo>
                  <a:pt x="2978" y="181876"/>
                </a:lnTo>
                <a:lnTo>
                  <a:pt x="4808" y="189831"/>
                </a:lnTo>
                <a:lnTo>
                  <a:pt x="6028" y="197992"/>
                </a:lnTo>
                <a:lnTo>
                  <a:pt x="6841" y="206289"/>
                </a:lnTo>
                <a:lnTo>
                  <a:pt x="7383" y="214679"/>
                </a:lnTo>
                <a:lnTo>
                  <a:pt x="7986" y="229080"/>
                </a:lnTo>
                <a:lnTo>
                  <a:pt x="8146" y="235588"/>
                </a:lnTo>
                <a:lnTo>
                  <a:pt x="7301" y="242784"/>
                </a:lnTo>
                <a:lnTo>
                  <a:pt x="5785" y="250438"/>
                </a:lnTo>
                <a:lnTo>
                  <a:pt x="3821" y="258399"/>
                </a:lnTo>
                <a:lnTo>
                  <a:pt x="3465" y="265611"/>
                </a:lnTo>
                <a:lnTo>
                  <a:pt x="4180" y="272324"/>
                </a:lnTo>
                <a:lnTo>
                  <a:pt x="5609" y="278704"/>
                </a:lnTo>
                <a:lnTo>
                  <a:pt x="6562" y="285815"/>
                </a:lnTo>
                <a:lnTo>
                  <a:pt x="7197" y="293414"/>
                </a:lnTo>
                <a:lnTo>
                  <a:pt x="7903" y="307571"/>
                </a:lnTo>
                <a:lnTo>
                  <a:pt x="8216" y="317038"/>
                </a:lnTo>
                <a:lnTo>
                  <a:pt x="9253" y="321849"/>
                </a:lnTo>
                <a:lnTo>
                  <a:pt x="10896" y="326961"/>
                </a:lnTo>
                <a:lnTo>
                  <a:pt x="12944" y="332274"/>
                </a:lnTo>
                <a:lnTo>
                  <a:pt x="15262" y="336769"/>
                </a:lnTo>
                <a:lnTo>
                  <a:pt x="17759" y="340717"/>
                </a:lnTo>
                <a:lnTo>
                  <a:pt x="20377" y="344303"/>
                </a:lnTo>
                <a:lnTo>
                  <a:pt x="22122" y="347645"/>
                </a:lnTo>
                <a:lnTo>
                  <a:pt x="23286" y="350826"/>
                </a:lnTo>
                <a:lnTo>
                  <a:pt x="25153" y="358224"/>
                </a:lnTo>
                <a:lnTo>
                  <a:pt x="26258" y="359783"/>
                </a:lnTo>
                <a:lnTo>
                  <a:pt x="27948" y="361776"/>
                </a:lnTo>
                <a:lnTo>
                  <a:pt x="34175" y="368607"/>
                </a:lnTo>
                <a:lnTo>
                  <a:pt x="34185" y="3686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3" name="SMARTPenAnnotation102"/>
          <p:cNvSpPr/>
          <p:nvPr/>
        </p:nvSpPr>
        <p:spPr>
          <a:xfrm>
            <a:off x="1283871" y="1997427"/>
            <a:ext cx="309739" cy="308436"/>
          </a:xfrm>
          <a:custGeom>
            <a:avLst/>
            <a:gdLst/>
            <a:ahLst/>
            <a:cxnLst/>
            <a:rect l="0" t="0" r="0" b="0"/>
            <a:pathLst>
              <a:path w="309739" h="308436">
                <a:moveTo>
                  <a:pt x="64868" y="34255"/>
                </a:moveTo>
                <a:lnTo>
                  <a:pt x="52098" y="47025"/>
                </a:lnTo>
                <a:lnTo>
                  <a:pt x="50640" y="49436"/>
                </a:lnTo>
                <a:lnTo>
                  <a:pt x="47635" y="57380"/>
                </a:lnTo>
                <a:lnTo>
                  <a:pt x="41136" y="66718"/>
                </a:lnTo>
                <a:lnTo>
                  <a:pt x="35906" y="75988"/>
                </a:lnTo>
                <a:lnTo>
                  <a:pt x="32946" y="83918"/>
                </a:lnTo>
                <a:lnTo>
                  <a:pt x="30678" y="91570"/>
                </a:lnTo>
                <a:lnTo>
                  <a:pt x="28740" y="96278"/>
                </a:lnTo>
                <a:lnTo>
                  <a:pt x="26495" y="101321"/>
                </a:lnTo>
                <a:lnTo>
                  <a:pt x="21461" y="112005"/>
                </a:lnTo>
                <a:lnTo>
                  <a:pt x="18786" y="117521"/>
                </a:lnTo>
                <a:lnTo>
                  <a:pt x="17001" y="123103"/>
                </a:lnTo>
                <a:lnTo>
                  <a:pt x="15812" y="128729"/>
                </a:lnTo>
                <a:lnTo>
                  <a:pt x="15019" y="134386"/>
                </a:lnTo>
                <a:lnTo>
                  <a:pt x="11598" y="143210"/>
                </a:lnTo>
                <a:lnTo>
                  <a:pt x="9353" y="146897"/>
                </a:lnTo>
                <a:lnTo>
                  <a:pt x="6857" y="156073"/>
                </a:lnTo>
                <a:lnTo>
                  <a:pt x="5748" y="165549"/>
                </a:lnTo>
                <a:lnTo>
                  <a:pt x="5255" y="172935"/>
                </a:lnTo>
                <a:lnTo>
                  <a:pt x="2496" y="181933"/>
                </a:lnTo>
                <a:lnTo>
                  <a:pt x="427" y="187000"/>
                </a:lnTo>
                <a:lnTo>
                  <a:pt x="0" y="192282"/>
                </a:lnTo>
                <a:lnTo>
                  <a:pt x="668" y="197709"/>
                </a:lnTo>
                <a:lnTo>
                  <a:pt x="2065" y="203232"/>
                </a:lnTo>
                <a:lnTo>
                  <a:pt x="3619" y="211908"/>
                </a:lnTo>
                <a:lnTo>
                  <a:pt x="4033" y="215555"/>
                </a:lnTo>
                <a:lnTo>
                  <a:pt x="7033" y="224688"/>
                </a:lnTo>
                <a:lnTo>
                  <a:pt x="11541" y="234144"/>
                </a:lnTo>
                <a:lnTo>
                  <a:pt x="16720" y="241522"/>
                </a:lnTo>
                <a:lnTo>
                  <a:pt x="24991" y="251031"/>
                </a:lnTo>
                <a:lnTo>
                  <a:pt x="30635" y="259505"/>
                </a:lnTo>
                <a:lnTo>
                  <a:pt x="33474" y="264432"/>
                </a:lnTo>
                <a:lnTo>
                  <a:pt x="41708" y="272446"/>
                </a:lnTo>
                <a:lnTo>
                  <a:pt x="46570" y="275916"/>
                </a:lnTo>
                <a:lnTo>
                  <a:pt x="51717" y="279183"/>
                </a:lnTo>
                <a:lnTo>
                  <a:pt x="57054" y="282313"/>
                </a:lnTo>
                <a:lnTo>
                  <a:pt x="62516" y="285352"/>
                </a:lnTo>
                <a:lnTo>
                  <a:pt x="68063" y="287378"/>
                </a:lnTo>
                <a:lnTo>
                  <a:pt x="73665" y="288729"/>
                </a:lnTo>
                <a:lnTo>
                  <a:pt x="79305" y="289629"/>
                </a:lnTo>
                <a:lnTo>
                  <a:pt x="84971" y="291182"/>
                </a:lnTo>
                <a:lnTo>
                  <a:pt x="90652" y="293170"/>
                </a:lnTo>
                <a:lnTo>
                  <a:pt x="96345" y="295447"/>
                </a:lnTo>
                <a:lnTo>
                  <a:pt x="102046" y="297918"/>
                </a:lnTo>
                <a:lnTo>
                  <a:pt x="113459" y="303204"/>
                </a:lnTo>
                <a:lnTo>
                  <a:pt x="119170" y="304994"/>
                </a:lnTo>
                <a:lnTo>
                  <a:pt x="124882" y="306188"/>
                </a:lnTo>
                <a:lnTo>
                  <a:pt x="130595" y="306984"/>
                </a:lnTo>
                <a:lnTo>
                  <a:pt x="136309" y="307514"/>
                </a:lnTo>
                <a:lnTo>
                  <a:pt x="142023" y="307868"/>
                </a:lnTo>
                <a:lnTo>
                  <a:pt x="152499" y="308261"/>
                </a:lnTo>
                <a:lnTo>
                  <a:pt x="160330" y="308435"/>
                </a:lnTo>
                <a:lnTo>
                  <a:pt x="169526" y="305973"/>
                </a:lnTo>
                <a:lnTo>
                  <a:pt x="174645" y="303983"/>
                </a:lnTo>
                <a:lnTo>
                  <a:pt x="179963" y="301703"/>
                </a:lnTo>
                <a:lnTo>
                  <a:pt x="190951" y="296631"/>
                </a:lnTo>
                <a:lnTo>
                  <a:pt x="199645" y="293742"/>
                </a:lnTo>
                <a:lnTo>
                  <a:pt x="207637" y="291505"/>
                </a:lnTo>
                <a:lnTo>
                  <a:pt x="212435" y="289575"/>
                </a:lnTo>
                <a:lnTo>
                  <a:pt x="217539" y="287336"/>
                </a:lnTo>
                <a:lnTo>
                  <a:pt x="221893" y="283938"/>
                </a:lnTo>
                <a:lnTo>
                  <a:pt x="229272" y="275083"/>
                </a:lnTo>
                <a:lnTo>
                  <a:pt x="238267" y="267337"/>
                </a:lnTo>
                <a:lnTo>
                  <a:pt x="243332" y="263938"/>
                </a:lnTo>
                <a:lnTo>
                  <a:pt x="246709" y="259767"/>
                </a:lnTo>
                <a:lnTo>
                  <a:pt x="248961" y="255081"/>
                </a:lnTo>
                <a:lnTo>
                  <a:pt x="250462" y="250053"/>
                </a:lnTo>
                <a:lnTo>
                  <a:pt x="253367" y="245748"/>
                </a:lnTo>
                <a:lnTo>
                  <a:pt x="261676" y="238424"/>
                </a:lnTo>
                <a:lnTo>
                  <a:pt x="269178" y="229454"/>
                </a:lnTo>
                <a:lnTo>
                  <a:pt x="272512" y="224396"/>
                </a:lnTo>
                <a:lnTo>
                  <a:pt x="275688" y="219118"/>
                </a:lnTo>
                <a:lnTo>
                  <a:pt x="278757" y="213694"/>
                </a:lnTo>
                <a:lnTo>
                  <a:pt x="284708" y="202588"/>
                </a:lnTo>
                <a:lnTo>
                  <a:pt x="299159" y="174238"/>
                </a:lnTo>
                <a:lnTo>
                  <a:pt x="301072" y="168535"/>
                </a:lnTo>
                <a:lnTo>
                  <a:pt x="302347" y="162827"/>
                </a:lnTo>
                <a:lnTo>
                  <a:pt x="303198" y="157117"/>
                </a:lnTo>
                <a:lnTo>
                  <a:pt x="303765" y="151406"/>
                </a:lnTo>
                <a:lnTo>
                  <a:pt x="304143" y="145693"/>
                </a:lnTo>
                <a:lnTo>
                  <a:pt x="304395" y="139980"/>
                </a:lnTo>
                <a:lnTo>
                  <a:pt x="305515" y="134266"/>
                </a:lnTo>
                <a:lnTo>
                  <a:pt x="307214" y="128551"/>
                </a:lnTo>
                <a:lnTo>
                  <a:pt x="309300" y="122836"/>
                </a:lnTo>
                <a:lnTo>
                  <a:pt x="309738" y="118074"/>
                </a:lnTo>
                <a:lnTo>
                  <a:pt x="309077" y="113947"/>
                </a:lnTo>
                <a:lnTo>
                  <a:pt x="307684" y="110243"/>
                </a:lnTo>
                <a:lnTo>
                  <a:pt x="306137" y="101048"/>
                </a:lnTo>
                <a:lnTo>
                  <a:pt x="305724" y="95928"/>
                </a:lnTo>
                <a:lnTo>
                  <a:pt x="303544" y="90611"/>
                </a:lnTo>
                <a:lnTo>
                  <a:pt x="300185" y="85160"/>
                </a:lnTo>
                <a:lnTo>
                  <a:pt x="296042" y="79622"/>
                </a:lnTo>
                <a:lnTo>
                  <a:pt x="291437" y="70928"/>
                </a:lnTo>
                <a:lnTo>
                  <a:pt x="290209" y="67276"/>
                </a:lnTo>
                <a:lnTo>
                  <a:pt x="286305" y="60679"/>
                </a:lnTo>
                <a:lnTo>
                  <a:pt x="280442" y="53619"/>
                </a:lnTo>
                <a:lnTo>
                  <a:pt x="271487" y="44131"/>
                </a:lnTo>
                <a:lnTo>
                  <a:pt x="250934" y="23190"/>
                </a:lnTo>
                <a:lnTo>
                  <a:pt x="242497" y="17273"/>
                </a:lnTo>
                <a:lnTo>
                  <a:pt x="237580" y="14361"/>
                </a:lnTo>
                <a:lnTo>
                  <a:pt x="232397" y="12420"/>
                </a:lnTo>
                <a:lnTo>
                  <a:pt x="227036" y="11126"/>
                </a:lnTo>
                <a:lnTo>
                  <a:pt x="221558" y="10263"/>
                </a:lnTo>
                <a:lnTo>
                  <a:pt x="212931" y="6765"/>
                </a:lnTo>
                <a:lnTo>
                  <a:pt x="209297" y="4498"/>
                </a:lnTo>
                <a:lnTo>
                  <a:pt x="200179" y="1980"/>
                </a:lnTo>
                <a:lnTo>
                  <a:pt x="195080" y="1308"/>
                </a:lnTo>
                <a:lnTo>
                  <a:pt x="189776" y="860"/>
                </a:lnTo>
                <a:lnTo>
                  <a:pt x="184335" y="562"/>
                </a:lnTo>
                <a:lnTo>
                  <a:pt x="173210" y="230"/>
                </a:lnTo>
                <a:lnTo>
                  <a:pt x="144846" y="0"/>
                </a:lnTo>
                <a:lnTo>
                  <a:pt x="140095" y="941"/>
                </a:lnTo>
                <a:lnTo>
                  <a:pt x="128856" y="5863"/>
                </a:lnTo>
                <a:lnTo>
                  <a:pt x="120446" y="7745"/>
                </a:lnTo>
                <a:lnTo>
                  <a:pt x="116465" y="8507"/>
                </a:lnTo>
                <a:lnTo>
                  <a:pt x="107731" y="85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4" name="SMARTPenAnnotation103"/>
          <p:cNvSpPr/>
          <p:nvPr/>
        </p:nvSpPr>
        <p:spPr>
          <a:xfrm>
            <a:off x="3629025" y="2074545"/>
            <a:ext cx="68580" cy="274320"/>
          </a:xfrm>
          <a:custGeom>
            <a:avLst/>
            <a:gdLst/>
            <a:ahLst/>
            <a:cxnLst/>
            <a:rect l="0" t="0" r="0" b="0"/>
            <a:pathLst>
              <a:path w="68580" h="274320">
                <a:moveTo>
                  <a:pt x="0" y="0"/>
                </a:moveTo>
                <a:lnTo>
                  <a:pt x="4550" y="4550"/>
                </a:lnTo>
                <a:lnTo>
                  <a:pt x="5891" y="7796"/>
                </a:lnTo>
                <a:lnTo>
                  <a:pt x="6785" y="11865"/>
                </a:lnTo>
                <a:lnTo>
                  <a:pt x="7380" y="16482"/>
                </a:lnTo>
                <a:lnTo>
                  <a:pt x="8730" y="20513"/>
                </a:lnTo>
                <a:lnTo>
                  <a:pt x="10583" y="24153"/>
                </a:lnTo>
                <a:lnTo>
                  <a:pt x="12770" y="27532"/>
                </a:lnTo>
                <a:lnTo>
                  <a:pt x="14228" y="31689"/>
                </a:lnTo>
                <a:lnTo>
                  <a:pt x="15200" y="36366"/>
                </a:lnTo>
                <a:lnTo>
                  <a:pt x="15849" y="41389"/>
                </a:lnTo>
                <a:lnTo>
                  <a:pt x="17233" y="46642"/>
                </a:lnTo>
                <a:lnTo>
                  <a:pt x="19109" y="52050"/>
                </a:lnTo>
                <a:lnTo>
                  <a:pt x="21311" y="57560"/>
                </a:lnTo>
                <a:lnTo>
                  <a:pt x="26299" y="71302"/>
                </a:lnTo>
                <a:lnTo>
                  <a:pt x="28962" y="78967"/>
                </a:lnTo>
                <a:lnTo>
                  <a:pt x="30738" y="86935"/>
                </a:lnTo>
                <a:lnTo>
                  <a:pt x="31922" y="95104"/>
                </a:lnTo>
                <a:lnTo>
                  <a:pt x="32711" y="103407"/>
                </a:lnTo>
                <a:lnTo>
                  <a:pt x="33237" y="111801"/>
                </a:lnTo>
                <a:lnTo>
                  <a:pt x="33822" y="128746"/>
                </a:lnTo>
                <a:lnTo>
                  <a:pt x="34151" y="149801"/>
                </a:lnTo>
                <a:lnTo>
                  <a:pt x="35150" y="157017"/>
                </a:lnTo>
                <a:lnTo>
                  <a:pt x="36768" y="164686"/>
                </a:lnTo>
                <a:lnTo>
                  <a:pt x="38799" y="172655"/>
                </a:lnTo>
                <a:lnTo>
                  <a:pt x="40154" y="179873"/>
                </a:lnTo>
                <a:lnTo>
                  <a:pt x="41056" y="186590"/>
                </a:lnTo>
                <a:lnTo>
                  <a:pt x="41659" y="192973"/>
                </a:lnTo>
                <a:lnTo>
                  <a:pt x="42059" y="199134"/>
                </a:lnTo>
                <a:lnTo>
                  <a:pt x="42327" y="205146"/>
                </a:lnTo>
                <a:lnTo>
                  <a:pt x="42624" y="216906"/>
                </a:lnTo>
                <a:lnTo>
                  <a:pt x="42831" y="245710"/>
                </a:lnTo>
                <a:lnTo>
                  <a:pt x="43794" y="249531"/>
                </a:lnTo>
                <a:lnTo>
                  <a:pt x="45388" y="252079"/>
                </a:lnTo>
                <a:lnTo>
                  <a:pt x="47404" y="253777"/>
                </a:lnTo>
                <a:lnTo>
                  <a:pt x="48747" y="255862"/>
                </a:lnTo>
                <a:lnTo>
                  <a:pt x="50240" y="260719"/>
                </a:lnTo>
                <a:lnTo>
                  <a:pt x="51591" y="263347"/>
                </a:lnTo>
                <a:lnTo>
                  <a:pt x="53444" y="266052"/>
                </a:lnTo>
                <a:lnTo>
                  <a:pt x="58710" y="272687"/>
                </a:lnTo>
                <a:lnTo>
                  <a:pt x="60095" y="273231"/>
                </a:lnTo>
                <a:lnTo>
                  <a:pt x="61971" y="273594"/>
                </a:lnTo>
                <a:lnTo>
                  <a:pt x="68579" y="27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5" name="SMARTPenAnnotation104"/>
          <p:cNvSpPr/>
          <p:nvPr/>
        </p:nvSpPr>
        <p:spPr>
          <a:xfrm>
            <a:off x="3775124" y="2057400"/>
            <a:ext cx="248075" cy="282495"/>
          </a:xfrm>
          <a:custGeom>
            <a:avLst/>
            <a:gdLst/>
            <a:ahLst/>
            <a:cxnLst/>
            <a:rect l="0" t="0" r="0" b="0"/>
            <a:pathLst>
              <a:path w="248075" h="282495">
                <a:moveTo>
                  <a:pt x="162510" y="8572"/>
                </a:moveTo>
                <a:lnTo>
                  <a:pt x="162510" y="1191"/>
                </a:lnTo>
                <a:lnTo>
                  <a:pt x="161558" y="794"/>
                </a:lnTo>
                <a:lnTo>
                  <a:pt x="155129" y="104"/>
                </a:lnTo>
                <a:lnTo>
                  <a:pt x="149740" y="31"/>
                </a:lnTo>
                <a:lnTo>
                  <a:pt x="105177" y="0"/>
                </a:lnTo>
                <a:lnTo>
                  <a:pt x="99523" y="953"/>
                </a:lnTo>
                <a:lnTo>
                  <a:pt x="93849" y="2540"/>
                </a:lnTo>
                <a:lnTo>
                  <a:pt x="88161" y="4551"/>
                </a:lnTo>
                <a:lnTo>
                  <a:pt x="82464" y="5891"/>
                </a:lnTo>
                <a:lnTo>
                  <a:pt x="76761" y="6785"/>
                </a:lnTo>
                <a:lnTo>
                  <a:pt x="71055" y="7380"/>
                </a:lnTo>
                <a:lnTo>
                  <a:pt x="65345" y="7778"/>
                </a:lnTo>
                <a:lnTo>
                  <a:pt x="59633" y="8043"/>
                </a:lnTo>
                <a:lnTo>
                  <a:pt x="48208" y="8337"/>
                </a:lnTo>
                <a:lnTo>
                  <a:pt x="36779" y="8467"/>
                </a:lnTo>
                <a:lnTo>
                  <a:pt x="32018" y="9455"/>
                </a:lnTo>
                <a:lnTo>
                  <a:pt x="27890" y="11066"/>
                </a:lnTo>
                <a:lnTo>
                  <a:pt x="20764" y="14443"/>
                </a:lnTo>
                <a:lnTo>
                  <a:pt x="14422" y="15944"/>
                </a:lnTo>
                <a:lnTo>
                  <a:pt x="10048" y="16789"/>
                </a:lnTo>
                <a:lnTo>
                  <a:pt x="9434" y="17860"/>
                </a:lnTo>
                <a:lnTo>
                  <a:pt x="8751" y="21590"/>
                </a:lnTo>
                <a:lnTo>
                  <a:pt x="5908" y="26423"/>
                </a:lnTo>
                <a:lnTo>
                  <a:pt x="3816" y="29045"/>
                </a:lnTo>
                <a:lnTo>
                  <a:pt x="2422" y="31746"/>
                </a:lnTo>
                <a:lnTo>
                  <a:pt x="873" y="37286"/>
                </a:lnTo>
                <a:lnTo>
                  <a:pt x="0" y="45761"/>
                </a:lnTo>
                <a:lnTo>
                  <a:pt x="831" y="48604"/>
                </a:lnTo>
                <a:lnTo>
                  <a:pt x="5597" y="57158"/>
                </a:lnTo>
                <a:lnTo>
                  <a:pt x="7046" y="62868"/>
                </a:lnTo>
                <a:lnTo>
                  <a:pt x="7690" y="71121"/>
                </a:lnTo>
                <a:lnTo>
                  <a:pt x="7976" y="80187"/>
                </a:lnTo>
                <a:lnTo>
                  <a:pt x="8160" y="93768"/>
                </a:lnTo>
                <a:lnTo>
                  <a:pt x="8176" y="96802"/>
                </a:lnTo>
                <a:lnTo>
                  <a:pt x="9138" y="99777"/>
                </a:lnTo>
                <a:lnTo>
                  <a:pt x="14091" y="108515"/>
                </a:lnTo>
                <a:lnTo>
                  <a:pt x="16934" y="117136"/>
                </a:lnTo>
                <a:lnTo>
                  <a:pt x="22434" y="125723"/>
                </a:lnTo>
                <a:lnTo>
                  <a:pt x="24054" y="131442"/>
                </a:lnTo>
                <a:lnTo>
                  <a:pt x="24966" y="140016"/>
                </a:lnTo>
                <a:lnTo>
                  <a:pt x="26047" y="142874"/>
                </a:lnTo>
                <a:lnTo>
                  <a:pt x="29787" y="148589"/>
                </a:lnTo>
                <a:lnTo>
                  <a:pt x="32118" y="150494"/>
                </a:lnTo>
                <a:lnTo>
                  <a:pt x="34625" y="151764"/>
                </a:lnTo>
                <a:lnTo>
                  <a:pt x="40941" y="153803"/>
                </a:lnTo>
                <a:lnTo>
                  <a:pt x="46586" y="154156"/>
                </a:lnTo>
                <a:lnTo>
                  <a:pt x="54291" y="154261"/>
                </a:lnTo>
                <a:lnTo>
                  <a:pt x="75654" y="154301"/>
                </a:lnTo>
                <a:lnTo>
                  <a:pt x="80793" y="153349"/>
                </a:lnTo>
                <a:lnTo>
                  <a:pt x="86125" y="151763"/>
                </a:lnTo>
                <a:lnTo>
                  <a:pt x="91584" y="149753"/>
                </a:lnTo>
                <a:lnTo>
                  <a:pt x="97129" y="148413"/>
                </a:lnTo>
                <a:lnTo>
                  <a:pt x="102730" y="147519"/>
                </a:lnTo>
                <a:lnTo>
                  <a:pt x="108370" y="146923"/>
                </a:lnTo>
                <a:lnTo>
                  <a:pt x="114987" y="146526"/>
                </a:lnTo>
                <a:lnTo>
                  <a:pt x="129958" y="146085"/>
                </a:lnTo>
                <a:lnTo>
                  <a:pt x="136999" y="146920"/>
                </a:lnTo>
                <a:lnTo>
                  <a:pt x="143598" y="148429"/>
                </a:lnTo>
                <a:lnTo>
                  <a:pt x="149902" y="150387"/>
                </a:lnTo>
                <a:lnTo>
                  <a:pt x="156010" y="151693"/>
                </a:lnTo>
                <a:lnTo>
                  <a:pt x="161987" y="152563"/>
                </a:lnTo>
                <a:lnTo>
                  <a:pt x="167876" y="153144"/>
                </a:lnTo>
                <a:lnTo>
                  <a:pt x="173708" y="154483"/>
                </a:lnTo>
                <a:lnTo>
                  <a:pt x="179500" y="156329"/>
                </a:lnTo>
                <a:lnTo>
                  <a:pt x="185267" y="158512"/>
                </a:lnTo>
                <a:lnTo>
                  <a:pt x="191016" y="160919"/>
                </a:lnTo>
                <a:lnTo>
                  <a:pt x="196754" y="163477"/>
                </a:lnTo>
                <a:lnTo>
                  <a:pt x="208210" y="168859"/>
                </a:lnTo>
                <a:lnTo>
                  <a:pt x="219652" y="174425"/>
                </a:lnTo>
                <a:lnTo>
                  <a:pt x="224417" y="177244"/>
                </a:lnTo>
                <a:lnTo>
                  <a:pt x="228547" y="180075"/>
                </a:lnTo>
                <a:lnTo>
                  <a:pt x="235675" y="185760"/>
                </a:lnTo>
                <a:lnTo>
                  <a:pt x="242018" y="191462"/>
                </a:lnTo>
                <a:lnTo>
                  <a:pt x="244091" y="195269"/>
                </a:lnTo>
                <a:lnTo>
                  <a:pt x="245472" y="199712"/>
                </a:lnTo>
                <a:lnTo>
                  <a:pt x="246393" y="204578"/>
                </a:lnTo>
                <a:lnTo>
                  <a:pt x="247417" y="212526"/>
                </a:lnTo>
                <a:lnTo>
                  <a:pt x="247871" y="219233"/>
                </a:lnTo>
                <a:lnTo>
                  <a:pt x="248074" y="225389"/>
                </a:lnTo>
                <a:lnTo>
                  <a:pt x="245623" y="233840"/>
                </a:lnTo>
                <a:lnTo>
                  <a:pt x="243637" y="238761"/>
                </a:lnTo>
                <a:lnTo>
                  <a:pt x="240407" y="242994"/>
                </a:lnTo>
                <a:lnTo>
                  <a:pt x="236349" y="246768"/>
                </a:lnTo>
                <a:lnTo>
                  <a:pt x="231739" y="250237"/>
                </a:lnTo>
                <a:lnTo>
                  <a:pt x="224076" y="256631"/>
                </a:lnTo>
                <a:lnTo>
                  <a:pt x="216543" y="262648"/>
                </a:lnTo>
                <a:lnTo>
                  <a:pt x="211867" y="265586"/>
                </a:lnTo>
                <a:lnTo>
                  <a:pt x="206845" y="268497"/>
                </a:lnTo>
                <a:lnTo>
                  <a:pt x="201592" y="270438"/>
                </a:lnTo>
                <a:lnTo>
                  <a:pt x="196185" y="271732"/>
                </a:lnTo>
                <a:lnTo>
                  <a:pt x="190675" y="272594"/>
                </a:lnTo>
                <a:lnTo>
                  <a:pt x="184144" y="274122"/>
                </a:lnTo>
                <a:lnTo>
                  <a:pt x="176933" y="276093"/>
                </a:lnTo>
                <a:lnTo>
                  <a:pt x="169268" y="278359"/>
                </a:lnTo>
                <a:lnTo>
                  <a:pt x="163205" y="279870"/>
                </a:lnTo>
                <a:lnTo>
                  <a:pt x="158211" y="280878"/>
                </a:lnTo>
                <a:lnTo>
                  <a:pt x="153929" y="281549"/>
                </a:lnTo>
                <a:lnTo>
                  <a:pt x="146631" y="282295"/>
                </a:lnTo>
                <a:lnTo>
                  <a:pt x="143352" y="282494"/>
                </a:lnTo>
                <a:lnTo>
                  <a:pt x="139261" y="281674"/>
                </a:lnTo>
                <a:lnTo>
                  <a:pt x="134628" y="280175"/>
                </a:lnTo>
                <a:lnTo>
                  <a:pt x="122607" y="275476"/>
                </a:lnTo>
                <a:lnTo>
                  <a:pt x="115974" y="274662"/>
                </a:lnTo>
                <a:lnTo>
                  <a:pt x="113389" y="273596"/>
                </a:lnTo>
                <a:lnTo>
                  <a:pt x="106152" y="268496"/>
                </a:lnTo>
                <a:lnTo>
                  <a:pt x="104124" y="266969"/>
                </a:lnTo>
                <a:lnTo>
                  <a:pt x="103584" y="265609"/>
                </a:lnTo>
                <a:lnTo>
                  <a:pt x="102503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6" name="SMARTPenAnnotation105"/>
          <p:cNvSpPr/>
          <p:nvPr/>
        </p:nvSpPr>
        <p:spPr>
          <a:xfrm>
            <a:off x="4085063" y="2083117"/>
            <a:ext cx="220663" cy="248099"/>
          </a:xfrm>
          <a:custGeom>
            <a:avLst/>
            <a:gdLst/>
            <a:ahLst/>
            <a:cxnLst/>
            <a:rect l="0" t="0" r="0" b="0"/>
            <a:pathLst>
              <a:path w="220663" h="248099">
                <a:moveTo>
                  <a:pt x="84029" y="8572"/>
                </a:moveTo>
                <a:lnTo>
                  <a:pt x="50786" y="41816"/>
                </a:lnTo>
                <a:lnTo>
                  <a:pt x="46627" y="46927"/>
                </a:lnTo>
                <a:lnTo>
                  <a:pt x="42902" y="52240"/>
                </a:lnTo>
                <a:lnTo>
                  <a:pt x="39466" y="57687"/>
                </a:lnTo>
                <a:lnTo>
                  <a:pt x="36223" y="63223"/>
                </a:lnTo>
                <a:lnTo>
                  <a:pt x="33108" y="68819"/>
                </a:lnTo>
                <a:lnTo>
                  <a:pt x="27108" y="80116"/>
                </a:lnTo>
                <a:lnTo>
                  <a:pt x="4028" y="125734"/>
                </a:lnTo>
                <a:lnTo>
                  <a:pt x="2120" y="131448"/>
                </a:lnTo>
                <a:lnTo>
                  <a:pt x="848" y="137162"/>
                </a:lnTo>
                <a:lnTo>
                  <a:pt x="0" y="142876"/>
                </a:lnTo>
                <a:lnTo>
                  <a:pt x="388" y="148591"/>
                </a:lnTo>
                <a:lnTo>
                  <a:pt x="1598" y="154306"/>
                </a:lnTo>
                <a:lnTo>
                  <a:pt x="3357" y="160020"/>
                </a:lnTo>
                <a:lnTo>
                  <a:pt x="4530" y="165735"/>
                </a:lnTo>
                <a:lnTo>
                  <a:pt x="5312" y="171450"/>
                </a:lnTo>
                <a:lnTo>
                  <a:pt x="5834" y="177165"/>
                </a:lnTo>
                <a:lnTo>
                  <a:pt x="6181" y="181928"/>
                </a:lnTo>
                <a:lnTo>
                  <a:pt x="6413" y="186055"/>
                </a:lnTo>
                <a:lnTo>
                  <a:pt x="6568" y="189759"/>
                </a:lnTo>
                <a:lnTo>
                  <a:pt x="7623" y="194134"/>
                </a:lnTo>
                <a:lnTo>
                  <a:pt x="9279" y="198955"/>
                </a:lnTo>
                <a:lnTo>
                  <a:pt x="11336" y="204074"/>
                </a:lnTo>
                <a:lnTo>
                  <a:pt x="13660" y="208440"/>
                </a:lnTo>
                <a:lnTo>
                  <a:pt x="18781" y="215830"/>
                </a:lnTo>
                <a:lnTo>
                  <a:pt x="22433" y="219134"/>
                </a:lnTo>
                <a:lnTo>
                  <a:pt x="26773" y="222289"/>
                </a:lnTo>
                <a:lnTo>
                  <a:pt x="31570" y="225345"/>
                </a:lnTo>
                <a:lnTo>
                  <a:pt x="36674" y="228335"/>
                </a:lnTo>
                <a:lnTo>
                  <a:pt x="41981" y="231281"/>
                </a:lnTo>
                <a:lnTo>
                  <a:pt x="47425" y="234197"/>
                </a:lnTo>
                <a:lnTo>
                  <a:pt x="52006" y="237094"/>
                </a:lnTo>
                <a:lnTo>
                  <a:pt x="56013" y="239978"/>
                </a:lnTo>
                <a:lnTo>
                  <a:pt x="59637" y="242853"/>
                </a:lnTo>
                <a:lnTo>
                  <a:pt x="64910" y="244769"/>
                </a:lnTo>
                <a:lnTo>
                  <a:pt x="71283" y="246047"/>
                </a:lnTo>
                <a:lnTo>
                  <a:pt x="78389" y="246899"/>
                </a:lnTo>
                <a:lnTo>
                  <a:pt x="84079" y="247467"/>
                </a:lnTo>
                <a:lnTo>
                  <a:pt x="88825" y="247845"/>
                </a:lnTo>
                <a:lnTo>
                  <a:pt x="92942" y="248098"/>
                </a:lnTo>
                <a:lnTo>
                  <a:pt x="97590" y="247314"/>
                </a:lnTo>
                <a:lnTo>
                  <a:pt x="102595" y="245838"/>
                </a:lnTo>
                <a:lnTo>
                  <a:pt x="107836" y="243902"/>
                </a:lnTo>
                <a:lnTo>
                  <a:pt x="114188" y="242612"/>
                </a:lnTo>
                <a:lnTo>
                  <a:pt x="121280" y="241751"/>
                </a:lnTo>
                <a:lnTo>
                  <a:pt x="128866" y="241177"/>
                </a:lnTo>
                <a:lnTo>
                  <a:pt x="134875" y="239842"/>
                </a:lnTo>
                <a:lnTo>
                  <a:pt x="139834" y="238000"/>
                </a:lnTo>
                <a:lnTo>
                  <a:pt x="159188" y="228199"/>
                </a:lnTo>
                <a:lnTo>
                  <a:pt x="164614" y="224523"/>
                </a:lnTo>
                <a:lnTo>
                  <a:pt x="170138" y="220167"/>
                </a:lnTo>
                <a:lnTo>
                  <a:pt x="175725" y="215358"/>
                </a:lnTo>
                <a:lnTo>
                  <a:pt x="179449" y="211199"/>
                </a:lnTo>
                <a:lnTo>
                  <a:pt x="183588" y="204039"/>
                </a:lnTo>
                <a:lnTo>
                  <a:pt x="186597" y="199844"/>
                </a:lnTo>
                <a:lnTo>
                  <a:pt x="190508" y="195142"/>
                </a:lnTo>
                <a:lnTo>
                  <a:pt x="195020" y="190102"/>
                </a:lnTo>
                <a:lnTo>
                  <a:pt x="198980" y="184837"/>
                </a:lnTo>
                <a:lnTo>
                  <a:pt x="202573" y="179422"/>
                </a:lnTo>
                <a:lnTo>
                  <a:pt x="205921" y="173907"/>
                </a:lnTo>
                <a:lnTo>
                  <a:pt x="209106" y="168326"/>
                </a:lnTo>
                <a:lnTo>
                  <a:pt x="215183" y="157044"/>
                </a:lnTo>
                <a:lnTo>
                  <a:pt x="217185" y="151368"/>
                </a:lnTo>
                <a:lnTo>
                  <a:pt x="218520" y="145680"/>
                </a:lnTo>
                <a:lnTo>
                  <a:pt x="219409" y="139982"/>
                </a:lnTo>
                <a:lnTo>
                  <a:pt x="220003" y="134279"/>
                </a:lnTo>
                <a:lnTo>
                  <a:pt x="220399" y="128572"/>
                </a:lnTo>
                <a:lnTo>
                  <a:pt x="220662" y="122862"/>
                </a:lnTo>
                <a:lnTo>
                  <a:pt x="219885" y="117151"/>
                </a:lnTo>
                <a:lnTo>
                  <a:pt x="218415" y="111438"/>
                </a:lnTo>
                <a:lnTo>
                  <a:pt x="216482" y="105724"/>
                </a:lnTo>
                <a:lnTo>
                  <a:pt x="214241" y="100010"/>
                </a:lnTo>
                <a:lnTo>
                  <a:pt x="211794" y="94296"/>
                </a:lnTo>
                <a:lnTo>
                  <a:pt x="206536" y="82867"/>
                </a:lnTo>
                <a:lnTo>
                  <a:pt x="201024" y="71437"/>
                </a:lnTo>
                <a:lnTo>
                  <a:pt x="198221" y="66675"/>
                </a:lnTo>
                <a:lnTo>
                  <a:pt x="195399" y="62547"/>
                </a:lnTo>
                <a:lnTo>
                  <a:pt x="192566" y="58843"/>
                </a:lnTo>
                <a:lnTo>
                  <a:pt x="188772" y="55421"/>
                </a:lnTo>
                <a:lnTo>
                  <a:pt x="184338" y="52188"/>
                </a:lnTo>
                <a:lnTo>
                  <a:pt x="179477" y="49079"/>
                </a:lnTo>
                <a:lnTo>
                  <a:pt x="173379" y="46054"/>
                </a:lnTo>
                <a:lnTo>
                  <a:pt x="166455" y="43085"/>
                </a:lnTo>
                <a:lnTo>
                  <a:pt x="158982" y="40154"/>
                </a:lnTo>
                <a:lnTo>
                  <a:pt x="152095" y="37247"/>
                </a:lnTo>
                <a:lnTo>
                  <a:pt x="139364" y="31476"/>
                </a:lnTo>
                <a:lnTo>
                  <a:pt x="121486" y="22873"/>
                </a:lnTo>
                <a:lnTo>
                  <a:pt x="114715" y="20011"/>
                </a:lnTo>
                <a:lnTo>
                  <a:pt x="107344" y="17151"/>
                </a:lnTo>
                <a:lnTo>
                  <a:pt x="99573" y="14291"/>
                </a:lnTo>
                <a:lnTo>
                  <a:pt x="93439" y="12385"/>
                </a:lnTo>
                <a:lnTo>
                  <a:pt x="88397" y="11114"/>
                </a:lnTo>
                <a:lnTo>
                  <a:pt x="84084" y="10267"/>
                </a:lnTo>
                <a:lnTo>
                  <a:pt x="79303" y="9702"/>
                </a:lnTo>
                <a:lnTo>
                  <a:pt x="74211" y="9326"/>
                </a:lnTo>
                <a:lnTo>
                  <a:pt x="68911" y="9075"/>
                </a:lnTo>
                <a:lnTo>
                  <a:pt x="64425" y="7955"/>
                </a:lnTo>
                <a:lnTo>
                  <a:pt x="60482" y="6256"/>
                </a:lnTo>
                <a:lnTo>
                  <a:pt x="56902" y="4171"/>
                </a:lnTo>
                <a:lnTo>
                  <a:pt x="50383" y="1853"/>
                </a:lnTo>
                <a:lnTo>
                  <a:pt x="4116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7" name="SMARTPenAnnotation106"/>
          <p:cNvSpPr/>
          <p:nvPr/>
        </p:nvSpPr>
        <p:spPr>
          <a:xfrm>
            <a:off x="4374832" y="2014538"/>
            <a:ext cx="478704" cy="315839"/>
          </a:xfrm>
          <a:custGeom>
            <a:avLst/>
            <a:gdLst/>
            <a:ahLst/>
            <a:cxnLst/>
            <a:rect l="0" t="0" r="0" b="0"/>
            <a:pathLst>
              <a:path w="478704" h="315839">
                <a:moveTo>
                  <a:pt x="0" y="171449"/>
                </a:moveTo>
                <a:lnTo>
                  <a:pt x="12770" y="171449"/>
                </a:lnTo>
                <a:lnTo>
                  <a:pt x="15181" y="172402"/>
                </a:lnTo>
                <a:lnTo>
                  <a:pt x="23125" y="178293"/>
                </a:lnTo>
                <a:lnTo>
                  <a:pt x="32463" y="186071"/>
                </a:lnTo>
                <a:lnTo>
                  <a:pt x="45920" y="194408"/>
                </a:lnTo>
                <a:lnTo>
                  <a:pt x="53112" y="200068"/>
                </a:lnTo>
                <a:lnTo>
                  <a:pt x="59482" y="208299"/>
                </a:lnTo>
                <a:lnTo>
                  <a:pt x="62515" y="213160"/>
                </a:lnTo>
                <a:lnTo>
                  <a:pt x="66441" y="218307"/>
                </a:lnTo>
                <a:lnTo>
                  <a:pt x="70964" y="223643"/>
                </a:lnTo>
                <a:lnTo>
                  <a:pt x="75885" y="229105"/>
                </a:lnTo>
                <a:lnTo>
                  <a:pt x="80117" y="234651"/>
                </a:lnTo>
                <a:lnTo>
                  <a:pt x="83891" y="240254"/>
                </a:lnTo>
                <a:lnTo>
                  <a:pt x="87360" y="245894"/>
                </a:lnTo>
                <a:lnTo>
                  <a:pt x="93754" y="254701"/>
                </a:lnTo>
                <a:lnTo>
                  <a:pt x="99771" y="262742"/>
                </a:lnTo>
                <a:lnTo>
                  <a:pt x="102709" y="267554"/>
                </a:lnTo>
                <a:lnTo>
                  <a:pt x="107561" y="277027"/>
                </a:lnTo>
                <a:lnTo>
                  <a:pt x="109717" y="284413"/>
                </a:lnTo>
                <a:lnTo>
                  <a:pt x="112197" y="287716"/>
                </a:lnTo>
                <a:lnTo>
                  <a:pt x="122884" y="296915"/>
                </a:lnTo>
                <a:lnTo>
                  <a:pt x="124786" y="299861"/>
                </a:lnTo>
                <a:lnTo>
                  <a:pt x="126053" y="302777"/>
                </a:lnTo>
                <a:lnTo>
                  <a:pt x="127850" y="304721"/>
                </a:lnTo>
                <a:lnTo>
                  <a:pt x="130001" y="306017"/>
                </a:lnTo>
                <a:lnTo>
                  <a:pt x="132387" y="306881"/>
                </a:lnTo>
                <a:lnTo>
                  <a:pt x="133978" y="308409"/>
                </a:lnTo>
                <a:lnTo>
                  <a:pt x="135039" y="310381"/>
                </a:lnTo>
                <a:lnTo>
                  <a:pt x="135746" y="312648"/>
                </a:lnTo>
                <a:lnTo>
                  <a:pt x="137170" y="314159"/>
                </a:lnTo>
                <a:lnTo>
                  <a:pt x="139071" y="315167"/>
                </a:lnTo>
                <a:lnTo>
                  <a:pt x="141292" y="315838"/>
                </a:lnTo>
                <a:lnTo>
                  <a:pt x="142772" y="315333"/>
                </a:lnTo>
                <a:lnTo>
                  <a:pt x="143759" y="314045"/>
                </a:lnTo>
                <a:lnTo>
                  <a:pt x="145343" y="309683"/>
                </a:lnTo>
                <a:lnTo>
                  <a:pt x="145656" y="301977"/>
                </a:lnTo>
                <a:lnTo>
                  <a:pt x="145699" y="296772"/>
                </a:lnTo>
                <a:lnTo>
                  <a:pt x="148258" y="288743"/>
                </a:lnTo>
                <a:lnTo>
                  <a:pt x="151617" y="279777"/>
                </a:lnTo>
                <a:lnTo>
                  <a:pt x="153110" y="272617"/>
                </a:lnTo>
                <a:lnTo>
                  <a:pt x="153774" y="263720"/>
                </a:lnTo>
                <a:lnTo>
                  <a:pt x="153951" y="258681"/>
                </a:lnTo>
                <a:lnTo>
                  <a:pt x="153116" y="254369"/>
                </a:lnTo>
                <a:lnTo>
                  <a:pt x="149649" y="247037"/>
                </a:lnTo>
                <a:lnTo>
                  <a:pt x="144933" y="238064"/>
                </a:lnTo>
                <a:lnTo>
                  <a:pt x="142343" y="233004"/>
                </a:lnTo>
                <a:lnTo>
                  <a:pt x="140615" y="226773"/>
                </a:lnTo>
                <a:lnTo>
                  <a:pt x="139463" y="219762"/>
                </a:lnTo>
                <a:lnTo>
                  <a:pt x="138695" y="212230"/>
                </a:lnTo>
                <a:lnTo>
                  <a:pt x="137231" y="205304"/>
                </a:lnTo>
                <a:lnTo>
                  <a:pt x="135303" y="198781"/>
                </a:lnTo>
                <a:lnTo>
                  <a:pt x="133064" y="192528"/>
                </a:lnTo>
                <a:lnTo>
                  <a:pt x="130620" y="186454"/>
                </a:lnTo>
                <a:lnTo>
                  <a:pt x="128037" y="180500"/>
                </a:lnTo>
                <a:lnTo>
                  <a:pt x="122628" y="168804"/>
                </a:lnTo>
                <a:lnTo>
                  <a:pt x="117049" y="157256"/>
                </a:lnTo>
                <a:lnTo>
                  <a:pt x="115180" y="151510"/>
                </a:lnTo>
                <a:lnTo>
                  <a:pt x="113934" y="145774"/>
                </a:lnTo>
                <a:lnTo>
                  <a:pt x="113104" y="140045"/>
                </a:lnTo>
                <a:lnTo>
                  <a:pt x="111598" y="134320"/>
                </a:lnTo>
                <a:lnTo>
                  <a:pt x="109641" y="128599"/>
                </a:lnTo>
                <a:lnTo>
                  <a:pt x="107384" y="122880"/>
                </a:lnTo>
                <a:lnTo>
                  <a:pt x="104927" y="117162"/>
                </a:lnTo>
                <a:lnTo>
                  <a:pt x="99656" y="105729"/>
                </a:lnTo>
                <a:lnTo>
                  <a:pt x="91334" y="88582"/>
                </a:lnTo>
                <a:lnTo>
                  <a:pt x="88218" y="79692"/>
                </a:lnTo>
                <a:lnTo>
                  <a:pt x="86833" y="71613"/>
                </a:lnTo>
                <a:lnTo>
                  <a:pt x="86464" y="66792"/>
                </a:lnTo>
                <a:lnTo>
                  <a:pt x="86054" y="57307"/>
                </a:lnTo>
                <a:lnTo>
                  <a:pt x="85871" y="49917"/>
                </a:lnTo>
                <a:lnTo>
                  <a:pt x="86775" y="46612"/>
                </a:lnTo>
                <a:lnTo>
                  <a:pt x="91645" y="37411"/>
                </a:lnTo>
                <a:lnTo>
                  <a:pt x="94464" y="28652"/>
                </a:lnTo>
                <a:lnTo>
                  <a:pt x="98499" y="22894"/>
                </a:lnTo>
                <a:lnTo>
                  <a:pt x="100908" y="20977"/>
                </a:lnTo>
                <a:lnTo>
                  <a:pt x="103467" y="19700"/>
                </a:lnTo>
                <a:lnTo>
                  <a:pt x="106126" y="18848"/>
                </a:lnTo>
                <a:lnTo>
                  <a:pt x="118969" y="17649"/>
                </a:lnTo>
                <a:lnTo>
                  <a:pt x="129393" y="14828"/>
                </a:lnTo>
                <a:lnTo>
                  <a:pt x="143431" y="10425"/>
                </a:lnTo>
                <a:lnTo>
                  <a:pt x="152330" y="9396"/>
                </a:lnTo>
                <a:lnTo>
                  <a:pt x="165810" y="8938"/>
                </a:lnTo>
                <a:lnTo>
                  <a:pt x="173405" y="9768"/>
                </a:lnTo>
                <a:lnTo>
                  <a:pt x="181326" y="11274"/>
                </a:lnTo>
                <a:lnTo>
                  <a:pt x="189464" y="13231"/>
                </a:lnTo>
                <a:lnTo>
                  <a:pt x="197747" y="14535"/>
                </a:lnTo>
                <a:lnTo>
                  <a:pt x="206126" y="15405"/>
                </a:lnTo>
                <a:lnTo>
                  <a:pt x="214570" y="15985"/>
                </a:lnTo>
                <a:lnTo>
                  <a:pt x="223057" y="16371"/>
                </a:lnTo>
                <a:lnTo>
                  <a:pt x="240106" y="16800"/>
                </a:lnTo>
                <a:lnTo>
                  <a:pt x="265770" y="17042"/>
                </a:lnTo>
                <a:lnTo>
                  <a:pt x="274335" y="16124"/>
                </a:lnTo>
                <a:lnTo>
                  <a:pt x="282903" y="14559"/>
                </a:lnTo>
                <a:lnTo>
                  <a:pt x="291472" y="12563"/>
                </a:lnTo>
                <a:lnTo>
                  <a:pt x="300042" y="11233"/>
                </a:lnTo>
                <a:lnTo>
                  <a:pt x="308613" y="10345"/>
                </a:lnTo>
                <a:lnTo>
                  <a:pt x="317185" y="9754"/>
                </a:lnTo>
                <a:lnTo>
                  <a:pt x="325757" y="9360"/>
                </a:lnTo>
                <a:lnTo>
                  <a:pt x="342900" y="8922"/>
                </a:lnTo>
                <a:lnTo>
                  <a:pt x="368618" y="8675"/>
                </a:lnTo>
                <a:lnTo>
                  <a:pt x="377190" y="7688"/>
                </a:lnTo>
                <a:lnTo>
                  <a:pt x="385763" y="6078"/>
                </a:lnTo>
                <a:lnTo>
                  <a:pt x="394335" y="4051"/>
                </a:lnTo>
                <a:lnTo>
                  <a:pt x="402908" y="2701"/>
                </a:lnTo>
                <a:lnTo>
                  <a:pt x="411480" y="1800"/>
                </a:lnTo>
                <a:lnTo>
                  <a:pt x="420052" y="1200"/>
                </a:lnTo>
                <a:lnTo>
                  <a:pt x="434658" y="533"/>
                </a:lnTo>
                <a:lnTo>
                  <a:pt x="455005" y="104"/>
                </a:lnTo>
                <a:lnTo>
                  <a:pt x="478703" y="0"/>
                </a:lnTo>
                <a:lnTo>
                  <a:pt x="478203" y="952"/>
                </a:lnTo>
                <a:lnTo>
                  <a:pt x="471488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8" name="SMARTPenAnnotation107"/>
          <p:cNvSpPr/>
          <p:nvPr/>
        </p:nvSpPr>
        <p:spPr>
          <a:xfrm>
            <a:off x="4606290" y="2143125"/>
            <a:ext cx="187243" cy="188582"/>
          </a:xfrm>
          <a:custGeom>
            <a:avLst/>
            <a:gdLst/>
            <a:ahLst/>
            <a:cxnLst/>
            <a:rect l="0" t="0" r="0" b="0"/>
            <a:pathLst>
              <a:path w="187243" h="188582">
                <a:moveTo>
                  <a:pt x="0" y="0"/>
                </a:moveTo>
                <a:lnTo>
                  <a:pt x="4551" y="0"/>
                </a:lnTo>
                <a:lnTo>
                  <a:pt x="6843" y="952"/>
                </a:lnTo>
                <a:lnTo>
                  <a:pt x="11931" y="4550"/>
                </a:lnTo>
                <a:lnTo>
                  <a:pt x="14622" y="4939"/>
                </a:lnTo>
                <a:lnTo>
                  <a:pt x="17367" y="4245"/>
                </a:lnTo>
                <a:lnTo>
                  <a:pt x="20150" y="2830"/>
                </a:lnTo>
                <a:lnTo>
                  <a:pt x="23911" y="1886"/>
                </a:lnTo>
                <a:lnTo>
                  <a:pt x="28323" y="1257"/>
                </a:lnTo>
                <a:lnTo>
                  <a:pt x="33169" y="838"/>
                </a:lnTo>
                <a:lnTo>
                  <a:pt x="37352" y="559"/>
                </a:lnTo>
                <a:lnTo>
                  <a:pt x="44541" y="248"/>
                </a:lnTo>
                <a:lnTo>
                  <a:pt x="75962" y="32"/>
                </a:lnTo>
                <a:lnTo>
                  <a:pt x="129731" y="0"/>
                </a:lnTo>
                <a:lnTo>
                  <a:pt x="133159" y="953"/>
                </a:lnTo>
                <a:lnTo>
                  <a:pt x="136398" y="2540"/>
                </a:lnTo>
                <a:lnTo>
                  <a:pt x="143888" y="7380"/>
                </a:lnTo>
                <a:lnTo>
                  <a:pt x="149736" y="12770"/>
                </a:lnTo>
                <a:lnTo>
                  <a:pt x="151259" y="15181"/>
                </a:lnTo>
                <a:lnTo>
                  <a:pt x="152951" y="20399"/>
                </a:lnTo>
                <a:lnTo>
                  <a:pt x="152450" y="22172"/>
                </a:lnTo>
                <a:lnTo>
                  <a:pt x="151163" y="23354"/>
                </a:lnTo>
                <a:lnTo>
                  <a:pt x="149353" y="24141"/>
                </a:lnTo>
                <a:lnTo>
                  <a:pt x="148146" y="25619"/>
                </a:lnTo>
                <a:lnTo>
                  <a:pt x="147341" y="27557"/>
                </a:lnTo>
                <a:lnTo>
                  <a:pt x="146805" y="29801"/>
                </a:lnTo>
                <a:lnTo>
                  <a:pt x="143669" y="34835"/>
                </a:lnTo>
                <a:lnTo>
                  <a:pt x="139100" y="40247"/>
                </a:lnTo>
                <a:lnTo>
                  <a:pt x="133895" y="45827"/>
                </a:lnTo>
                <a:lnTo>
                  <a:pt x="130220" y="48649"/>
                </a:lnTo>
                <a:lnTo>
                  <a:pt x="125866" y="51482"/>
                </a:lnTo>
                <a:lnTo>
                  <a:pt x="121058" y="54324"/>
                </a:lnTo>
                <a:lnTo>
                  <a:pt x="116900" y="57171"/>
                </a:lnTo>
                <a:lnTo>
                  <a:pt x="113176" y="60021"/>
                </a:lnTo>
                <a:lnTo>
                  <a:pt x="109741" y="62874"/>
                </a:lnTo>
                <a:lnTo>
                  <a:pt x="106497" y="64776"/>
                </a:lnTo>
                <a:lnTo>
                  <a:pt x="103383" y="66044"/>
                </a:lnTo>
                <a:lnTo>
                  <a:pt x="100355" y="66889"/>
                </a:lnTo>
                <a:lnTo>
                  <a:pt x="97383" y="68405"/>
                </a:lnTo>
                <a:lnTo>
                  <a:pt x="91541" y="72630"/>
                </a:lnTo>
                <a:lnTo>
                  <a:pt x="85770" y="77682"/>
                </a:lnTo>
                <a:lnTo>
                  <a:pt x="77657" y="85254"/>
                </a:lnTo>
                <a:lnTo>
                  <a:pt x="77302" y="90136"/>
                </a:lnTo>
                <a:lnTo>
                  <a:pt x="78204" y="91523"/>
                </a:lnTo>
                <a:lnTo>
                  <a:pt x="79759" y="92448"/>
                </a:lnTo>
                <a:lnTo>
                  <a:pt x="84026" y="93475"/>
                </a:lnTo>
                <a:lnTo>
                  <a:pt x="89097" y="93932"/>
                </a:lnTo>
                <a:lnTo>
                  <a:pt x="91783" y="95006"/>
                </a:lnTo>
                <a:lnTo>
                  <a:pt x="97307" y="98740"/>
                </a:lnTo>
                <a:lnTo>
                  <a:pt x="102938" y="101034"/>
                </a:lnTo>
                <a:lnTo>
                  <a:pt x="105772" y="101646"/>
                </a:lnTo>
                <a:lnTo>
                  <a:pt x="109567" y="103006"/>
                </a:lnTo>
                <a:lnTo>
                  <a:pt x="114002" y="104866"/>
                </a:lnTo>
                <a:lnTo>
                  <a:pt x="118864" y="107058"/>
                </a:lnTo>
                <a:lnTo>
                  <a:pt x="124010" y="108519"/>
                </a:lnTo>
                <a:lnTo>
                  <a:pt x="129346" y="109494"/>
                </a:lnTo>
                <a:lnTo>
                  <a:pt x="134808" y="110143"/>
                </a:lnTo>
                <a:lnTo>
                  <a:pt x="140354" y="111529"/>
                </a:lnTo>
                <a:lnTo>
                  <a:pt x="145957" y="113405"/>
                </a:lnTo>
                <a:lnTo>
                  <a:pt x="151597" y="115608"/>
                </a:lnTo>
                <a:lnTo>
                  <a:pt x="156309" y="118030"/>
                </a:lnTo>
                <a:lnTo>
                  <a:pt x="160404" y="120596"/>
                </a:lnTo>
                <a:lnTo>
                  <a:pt x="164086" y="123260"/>
                </a:lnTo>
                <a:lnTo>
                  <a:pt x="167493" y="125988"/>
                </a:lnTo>
                <a:lnTo>
                  <a:pt x="170717" y="128759"/>
                </a:lnTo>
                <a:lnTo>
                  <a:pt x="178184" y="135500"/>
                </a:lnTo>
                <a:lnTo>
                  <a:pt x="179750" y="137958"/>
                </a:lnTo>
                <a:lnTo>
                  <a:pt x="181745" y="141502"/>
                </a:lnTo>
                <a:lnTo>
                  <a:pt x="184028" y="145769"/>
                </a:lnTo>
                <a:lnTo>
                  <a:pt x="185550" y="149567"/>
                </a:lnTo>
                <a:lnTo>
                  <a:pt x="186565" y="153051"/>
                </a:lnTo>
                <a:lnTo>
                  <a:pt x="187242" y="156327"/>
                </a:lnTo>
                <a:lnTo>
                  <a:pt x="186740" y="159462"/>
                </a:lnTo>
                <a:lnTo>
                  <a:pt x="185453" y="162506"/>
                </a:lnTo>
                <a:lnTo>
                  <a:pt x="183643" y="165487"/>
                </a:lnTo>
                <a:lnTo>
                  <a:pt x="179091" y="171340"/>
                </a:lnTo>
                <a:lnTo>
                  <a:pt x="173893" y="177116"/>
                </a:lnTo>
                <a:lnTo>
                  <a:pt x="168408" y="182858"/>
                </a:lnTo>
                <a:lnTo>
                  <a:pt x="165612" y="184770"/>
                </a:lnTo>
                <a:lnTo>
                  <a:pt x="159965" y="186895"/>
                </a:lnTo>
                <a:lnTo>
                  <a:pt x="156173" y="187462"/>
                </a:lnTo>
                <a:lnTo>
                  <a:pt x="151740" y="187839"/>
                </a:lnTo>
                <a:lnTo>
                  <a:pt x="142687" y="188259"/>
                </a:lnTo>
                <a:lnTo>
                  <a:pt x="135489" y="188445"/>
                </a:lnTo>
                <a:lnTo>
                  <a:pt x="117261" y="188581"/>
                </a:lnTo>
                <a:lnTo>
                  <a:pt x="114369" y="187633"/>
                </a:lnTo>
                <a:lnTo>
                  <a:pt x="108616" y="184040"/>
                </a:lnTo>
                <a:lnTo>
                  <a:pt x="102883" y="181808"/>
                </a:lnTo>
                <a:lnTo>
                  <a:pt x="97160" y="180816"/>
                </a:lnTo>
                <a:lnTo>
                  <a:pt x="91442" y="180375"/>
                </a:lnTo>
                <a:lnTo>
                  <a:pt x="89536" y="179305"/>
                </a:lnTo>
                <a:lnTo>
                  <a:pt x="88266" y="177639"/>
                </a:lnTo>
                <a:lnTo>
                  <a:pt x="87419" y="175576"/>
                </a:lnTo>
                <a:lnTo>
                  <a:pt x="85901" y="174200"/>
                </a:lnTo>
                <a:lnTo>
                  <a:pt x="83938" y="173283"/>
                </a:lnTo>
                <a:lnTo>
                  <a:pt x="81676" y="172672"/>
                </a:lnTo>
                <a:lnTo>
                  <a:pt x="80168" y="171312"/>
                </a:lnTo>
                <a:lnTo>
                  <a:pt x="79163" y="169453"/>
                </a:lnTo>
                <a:lnTo>
                  <a:pt x="78493" y="167261"/>
                </a:lnTo>
                <a:lnTo>
                  <a:pt x="75208" y="162286"/>
                </a:lnTo>
                <a:lnTo>
                  <a:pt x="69889" y="155881"/>
                </a:lnTo>
                <a:lnTo>
                  <a:pt x="68500" y="155356"/>
                </a:lnTo>
                <a:lnTo>
                  <a:pt x="62947" y="154616"/>
                </a:lnTo>
                <a:lnTo>
                  <a:pt x="60007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9" name="SMARTPenAnnotation108"/>
          <p:cNvSpPr/>
          <p:nvPr/>
        </p:nvSpPr>
        <p:spPr>
          <a:xfrm>
            <a:off x="2274936" y="2726057"/>
            <a:ext cx="281153" cy="342899"/>
          </a:xfrm>
          <a:custGeom>
            <a:avLst/>
            <a:gdLst/>
            <a:ahLst/>
            <a:cxnLst/>
            <a:rect l="0" t="0" r="0" b="0"/>
            <a:pathLst>
              <a:path w="281153" h="342899">
                <a:moveTo>
                  <a:pt x="153939" y="8570"/>
                </a:moveTo>
                <a:lnTo>
                  <a:pt x="153939" y="102"/>
                </a:lnTo>
                <a:lnTo>
                  <a:pt x="145208" y="4"/>
                </a:lnTo>
                <a:lnTo>
                  <a:pt x="141168" y="0"/>
                </a:lnTo>
                <a:lnTo>
                  <a:pt x="138757" y="952"/>
                </a:lnTo>
                <a:lnTo>
                  <a:pt x="130585" y="6783"/>
                </a:lnTo>
                <a:lnTo>
                  <a:pt x="124137" y="12768"/>
                </a:lnTo>
                <a:lnTo>
                  <a:pt x="108111" y="28690"/>
                </a:lnTo>
                <a:lnTo>
                  <a:pt x="99916" y="34340"/>
                </a:lnTo>
                <a:lnTo>
                  <a:pt x="95063" y="37180"/>
                </a:lnTo>
                <a:lnTo>
                  <a:pt x="87132" y="42875"/>
                </a:lnTo>
                <a:lnTo>
                  <a:pt x="83683" y="45728"/>
                </a:lnTo>
                <a:lnTo>
                  <a:pt x="77312" y="53977"/>
                </a:lnTo>
                <a:lnTo>
                  <a:pt x="71305" y="63041"/>
                </a:lnTo>
                <a:lnTo>
                  <a:pt x="65460" y="70244"/>
                </a:lnTo>
                <a:lnTo>
                  <a:pt x="60663" y="74451"/>
                </a:lnTo>
                <a:lnTo>
                  <a:pt x="54607" y="79161"/>
                </a:lnTo>
                <a:lnTo>
                  <a:pt x="47712" y="84206"/>
                </a:lnTo>
                <a:lnTo>
                  <a:pt x="42164" y="89474"/>
                </a:lnTo>
                <a:lnTo>
                  <a:pt x="37512" y="94891"/>
                </a:lnTo>
                <a:lnTo>
                  <a:pt x="33458" y="100407"/>
                </a:lnTo>
                <a:lnTo>
                  <a:pt x="29803" y="105990"/>
                </a:lnTo>
                <a:lnTo>
                  <a:pt x="26414" y="111617"/>
                </a:lnTo>
                <a:lnTo>
                  <a:pt x="20108" y="121996"/>
                </a:lnTo>
                <a:lnTo>
                  <a:pt x="14131" y="129784"/>
                </a:lnTo>
                <a:lnTo>
                  <a:pt x="12156" y="134147"/>
                </a:lnTo>
                <a:lnTo>
                  <a:pt x="9962" y="144074"/>
                </a:lnTo>
                <a:lnTo>
                  <a:pt x="9376" y="149389"/>
                </a:lnTo>
                <a:lnTo>
                  <a:pt x="8986" y="154837"/>
                </a:lnTo>
                <a:lnTo>
                  <a:pt x="8726" y="160374"/>
                </a:lnTo>
                <a:lnTo>
                  <a:pt x="7600" y="165970"/>
                </a:lnTo>
                <a:lnTo>
                  <a:pt x="5897" y="171606"/>
                </a:lnTo>
                <a:lnTo>
                  <a:pt x="2417" y="181995"/>
                </a:lnTo>
                <a:lnTo>
                  <a:pt x="871" y="189788"/>
                </a:lnTo>
                <a:lnTo>
                  <a:pt x="0" y="199530"/>
                </a:lnTo>
                <a:lnTo>
                  <a:pt x="2336" y="208059"/>
                </a:lnTo>
                <a:lnTo>
                  <a:pt x="5597" y="217247"/>
                </a:lnTo>
                <a:lnTo>
                  <a:pt x="7047" y="224505"/>
                </a:lnTo>
                <a:lnTo>
                  <a:pt x="10231" y="233446"/>
                </a:lnTo>
                <a:lnTo>
                  <a:pt x="13868" y="242818"/>
                </a:lnTo>
                <a:lnTo>
                  <a:pt x="15485" y="250158"/>
                </a:lnTo>
                <a:lnTo>
                  <a:pt x="18744" y="256595"/>
                </a:lnTo>
                <a:lnTo>
                  <a:pt x="24319" y="263583"/>
                </a:lnTo>
                <a:lnTo>
                  <a:pt x="28473" y="268114"/>
                </a:lnTo>
                <a:lnTo>
                  <a:pt x="33147" y="273039"/>
                </a:lnTo>
                <a:lnTo>
                  <a:pt x="38169" y="276323"/>
                </a:lnTo>
                <a:lnTo>
                  <a:pt x="43421" y="278512"/>
                </a:lnTo>
                <a:lnTo>
                  <a:pt x="48828" y="279971"/>
                </a:lnTo>
                <a:lnTo>
                  <a:pt x="54337" y="281897"/>
                </a:lnTo>
                <a:lnTo>
                  <a:pt x="59915" y="284133"/>
                </a:lnTo>
                <a:lnTo>
                  <a:pt x="65539" y="286576"/>
                </a:lnTo>
                <a:lnTo>
                  <a:pt x="76867" y="291831"/>
                </a:lnTo>
                <a:lnTo>
                  <a:pt x="99662" y="302965"/>
                </a:lnTo>
                <a:lnTo>
                  <a:pt x="105372" y="304846"/>
                </a:lnTo>
                <a:lnTo>
                  <a:pt x="111083" y="306100"/>
                </a:lnTo>
                <a:lnTo>
                  <a:pt x="116796" y="306936"/>
                </a:lnTo>
                <a:lnTo>
                  <a:pt x="122509" y="307493"/>
                </a:lnTo>
                <a:lnTo>
                  <a:pt x="128223" y="307864"/>
                </a:lnTo>
                <a:lnTo>
                  <a:pt x="133937" y="308112"/>
                </a:lnTo>
                <a:lnTo>
                  <a:pt x="145367" y="308388"/>
                </a:lnTo>
                <a:lnTo>
                  <a:pt x="185371" y="308595"/>
                </a:lnTo>
                <a:lnTo>
                  <a:pt x="191086" y="307646"/>
                </a:lnTo>
                <a:lnTo>
                  <a:pt x="196801" y="306062"/>
                </a:lnTo>
                <a:lnTo>
                  <a:pt x="202516" y="304053"/>
                </a:lnTo>
                <a:lnTo>
                  <a:pt x="207278" y="302714"/>
                </a:lnTo>
                <a:lnTo>
                  <a:pt x="215110" y="301226"/>
                </a:lnTo>
                <a:lnTo>
                  <a:pt x="219484" y="299876"/>
                </a:lnTo>
                <a:lnTo>
                  <a:pt x="224306" y="298024"/>
                </a:lnTo>
                <a:lnTo>
                  <a:pt x="229425" y="295837"/>
                </a:lnTo>
                <a:lnTo>
                  <a:pt x="237653" y="290867"/>
                </a:lnTo>
                <a:lnTo>
                  <a:pt x="245438" y="285483"/>
                </a:lnTo>
                <a:lnTo>
                  <a:pt x="250180" y="282713"/>
                </a:lnTo>
                <a:lnTo>
                  <a:pt x="255247" y="279915"/>
                </a:lnTo>
                <a:lnTo>
                  <a:pt x="263417" y="271725"/>
                </a:lnTo>
                <a:lnTo>
                  <a:pt x="269271" y="262688"/>
                </a:lnTo>
                <a:lnTo>
                  <a:pt x="273518" y="252245"/>
                </a:lnTo>
                <a:lnTo>
                  <a:pt x="279434" y="243118"/>
                </a:lnTo>
                <a:lnTo>
                  <a:pt x="281152" y="237274"/>
                </a:lnTo>
                <a:lnTo>
                  <a:pt x="280657" y="234382"/>
                </a:lnTo>
                <a:lnTo>
                  <a:pt x="276363" y="225761"/>
                </a:lnTo>
                <a:lnTo>
                  <a:pt x="275025" y="220034"/>
                </a:lnTo>
                <a:lnTo>
                  <a:pt x="273715" y="218126"/>
                </a:lnTo>
                <a:lnTo>
                  <a:pt x="271890" y="216854"/>
                </a:lnTo>
                <a:lnTo>
                  <a:pt x="269720" y="216006"/>
                </a:lnTo>
                <a:lnTo>
                  <a:pt x="262116" y="210262"/>
                </a:lnTo>
                <a:lnTo>
                  <a:pt x="259394" y="208754"/>
                </a:lnTo>
                <a:lnTo>
                  <a:pt x="253830" y="207078"/>
                </a:lnTo>
                <a:lnTo>
                  <a:pt x="245642" y="206333"/>
                </a:lnTo>
                <a:lnTo>
                  <a:pt x="236606" y="206002"/>
                </a:lnTo>
                <a:lnTo>
                  <a:pt x="229415" y="205855"/>
                </a:lnTo>
                <a:lnTo>
                  <a:pt x="215460" y="205772"/>
                </a:lnTo>
                <a:lnTo>
                  <a:pt x="210193" y="206713"/>
                </a:lnTo>
                <a:lnTo>
                  <a:pt x="204776" y="208293"/>
                </a:lnTo>
                <a:lnTo>
                  <a:pt x="199261" y="210299"/>
                </a:lnTo>
                <a:lnTo>
                  <a:pt x="190591" y="212527"/>
                </a:lnTo>
                <a:lnTo>
                  <a:pt x="182611" y="214470"/>
                </a:lnTo>
                <a:lnTo>
                  <a:pt x="177816" y="216322"/>
                </a:lnTo>
                <a:lnTo>
                  <a:pt x="172714" y="218509"/>
                </a:lnTo>
                <a:lnTo>
                  <a:pt x="167408" y="221872"/>
                </a:lnTo>
                <a:lnTo>
                  <a:pt x="161966" y="226019"/>
                </a:lnTo>
                <a:lnTo>
                  <a:pt x="156433" y="230688"/>
                </a:lnTo>
                <a:lnTo>
                  <a:pt x="147744" y="238417"/>
                </a:lnTo>
                <a:lnTo>
                  <a:pt x="140708" y="245027"/>
                </a:lnTo>
                <a:lnTo>
                  <a:pt x="134406" y="251139"/>
                </a:lnTo>
                <a:lnTo>
                  <a:pt x="128430" y="259571"/>
                </a:lnTo>
                <a:lnTo>
                  <a:pt x="122599" y="268716"/>
                </a:lnTo>
                <a:lnTo>
                  <a:pt x="114914" y="279220"/>
                </a:lnTo>
                <a:lnTo>
                  <a:pt x="112782" y="285386"/>
                </a:lnTo>
                <a:lnTo>
                  <a:pt x="111581" y="294213"/>
                </a:lnTo>
                <a:lnTo>
                  <a:pt x="111226" y="302861"/>
                </a:lnTo>
                <a:lnTo>
                  <a:pt x="110223" y="305729"/>
                </a:lnTo>
                <a:lnTo>
                  <a:pt x="106570" y="311456"/>
                </a:lnTo>
                <a:lnTo>
                  <a:pt x="106167" y="314316"/>
                </a:lnTo>
                <a:lnTo>
                  <a:pt x="106851" y="317176"/>
                </a:lnTo>
                <a:lnTo>
                  <a:pt x="109198" y="322893"/>
                </a:lnTo>
                <a:lnTo>
                  <a:pt x="110829" y="332632"/>
                </a:lnTo>
                <a:lnTo>
                  <a:pt x="111003" y="338374"/>
                </a:lnTo>
                <a:lnTo>
                  <a:pt x="111980" y="339882"/>
                </a:lnTo>
                <a:lnTo>
                  <a:pt x="113583" y="340887"/>
                </a:lnTo>
                <a:lnTo>
                  <a:pt x="119648" y="3428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0" name="SMARTPenAnnotation109"/>
          <p:cNvSpPr/>
          <p:nvPr/>
        </p:nvSpPr>
        <p:spPr>
          <a:xfrm>
            <a:off x="2651759" y="2631872"/>
            <a:ext cx="454344" cy="377044"/>
          </a:xfrm>
          <a:custGeom>
            <a:avLst/>
            <a:gdLst/>
            <a:ahLst/>
            <a:cxnLst/>
            <a:rect l="0" t="0" r="0" b="0"/>
            <a:pathLst>
              <a:path w="454344" h="377044">
                <a:moveTo>
                  <a:pt x="0" y="239915"/>
                </a:moveTo>
                <a:lnTo>
                  <a:pt x="7381" y="247296"/>
                </a:lnTo>
                <a:lnTo>
                  <a:pt x="8043" y="250498"/>
                </a:lnTo>
                <a:lnTo>
                  <a:pt x="8468" y="255764"/>
                </a:lnTo>
                <a:lnTo>
                  <a:pt x="15396" y="263648"/>
                </a:lnTo>
                <a:lnTo>
                  <a:pt x="28721" y="277177"/>
                </a:lnTo>
                <a:lnTo>
                  <a:pt x="30578" y="279997"/>
                </a:lnTo>
                <a:lnTo>
                  <a:pt x="32640" y="285669"/>
                </a:lnTo>
                <a:lnTo>
                  <a:pt x="35095" y="288515"/>
                </a:lnTo>
                <a:lnTo>
                  <a:pt x="50183" y="299927"/>
                </a:lnTo>
                <a:lnTo>
                  <a:pt x="62177" y="311036"/>
                </a:lnTo>
                <a:lnTo>
                  <a:pt x="70497" y="320102"/>
                </a:lnTo>
                <a:lnTo>
                  <a:pt x="76133" y="330561"/>
                </a:lnTo>
                <a:lnTo>
                  <a:pt x="80827" y="336717"/>
                </a:lnTo>
                <a:lnTo>
                  <a:pt x="88628" y="342628"/>
                </a:lnTo>
                <a:lnTo>
                  <a:pt x="101191" y="351311"/>
                </a:lnTo>
                <a:lnTo>
                  <a:pt x="113969" y="362778"/>
                </a:lnTo>
                <a:lnTo>
                  <a:pt x="116937" y="364686"/>
                </a:lnTo>
                <a:lnTo>
                  <a:pt x="126865" y="368000"/>
                </a:lnTo>
                <a:lnTo>
                  <a:pt x="135818" y="375839"/>
                </a:lnTo>
                <a:lnTo>
                  <a:pt x="139104" y="376526"/>
                </a:lnTo>
                <a:lnTo>
                  <a:pt x="144423" y="376967"/>
                </a:lnTo>
                <a:lnTo>
                  <a:pt x="140794" y="377043"/>
                </a:lnTo>
                <a:lnTo>
                  <a:pt x="139583" y="376101"/>
                </a:lnTo>
                <a:lnTo>
                  <a:pt x="138775" y="374521"/>
                </a:lnTo>
                <a:lnTo>
                  <a:pt x="137480" y="369691"/>
                </a:lnTo>
                <a:lnTo>
                  <a:pt x="137203" y="359334"/>
                </a:lnTo>
                <a:lnTo>
                  <a:pt x="137161" y="318574"/>
                </a:lnTo>
                <a:lnTo>
                  <a:pt x="134621" y="307895"/>
                </a:lnTo>
                <a:lnTo>
                  <a:pt x="130317" y="296798"/>
                </a:lnTo>
                <a:lnTo>
                  <a:pt x="125229" y="285516"/>
                </a:lnTo>
                <a:lnTo>
                  <a:pt x="123491" y="278888"/>
                </a:lnTo>
                <a:lnTo>
                  <a:pt x="122333" y="271612"/>
                </a:lnTo>
                <a:lnTo>
                  <a:pt x="121560" y="263904"/>
                </a:lnTo>
                <a:lnTo>
                  <a:pt x="120093" y="256860"/>
                </a:lnTo>
                <a:lnTo>
                  <a:pt x="118162" y="250260"/>
                </a:lnTo>
                <a:lnTo>
                  <a:pt x="115922" y="243954"/>
                </a:lnTo>
                <a:lnTo>
                  <a:pt x="114429" y="237845"/>
                </a:lnTo>
                <a:lnTo>
                  <a:pt x="113434" y="231868"/>
                </a:lnTo>
                <a:lnTo>
                  <a:pt x="111375" y="220146"/>
                </a:lnTo>
                <a:lnTo>
                  <a:pt x="107285" y="208586"/>
                </a:lnTo>
                <a:lnTo>
                  <a:pt x="104833" y="197099"/>
                </a:lnTo>
                <a:lnTo>
                  <a:pt x="103743" y="185643"/>
                </a:lnTo>
                <a:lnTo>
                  <a:pt x="103258" y="174202"/>
                </a:lnTo>
                <a:lnTo>
                  <a:pt x="100503" y="162767"/>
                </a:lnTo>
                <a:lnTo>
                  <a:pt x="97056" y="151335"/>
                </a:lnTo>
                <a:lnTo>
                  <a:pt x="95524" y="139903"/>
                </a:lnTo>
                <a:lnTo>
                  <a:pt x="94843" y="128473"/>
                </a:lnTo>
                <a:lnTo>
                  <a:pt x="94459" y="113868"/>
                </a:lnTo>
                <a:lnTo>
                  <a:pt x="94307" y="91474"/>
                </a:lnTo>
                <a:lnTo>
                  <a:pt x="93352" y="88567"/>
                </a:lnTo>
                <a:lnTo>
                  <a:pt x="89750" y="82797"/>
                </a:lnTo>
                <a:lnTo>
                  <a:pt x="89361" y="79924"/>
                </a:lnTo>
                <a:lnTo>
                  <a:pt x="90054" y="77057"/>
                </a:lnTo>
                <a:lnTo>
                  <a:pt x="93460" y="70162"/>
                </a:lnTo>
                <a:lnTo>
                  <a:pt x="98600" y="64417"/>
                </a:lnTo>
                <a:lnTo>
                  <a:pt x="101929" y="62909"/>
                </a:lnTo>
                <a:lnTo>
                  <a:pt x="110707" y="61233"/>
                </a:lnTo>
                <a:lnTo>
                  <a:pt x="113810" y="59834"/>
                </a:lnTo>
                <a:lnTo>
                  <a:pt x="115878" y="57949"/>
                </a:lnTo>
                <a:lnTo>
                  <a:pt x="117258" y="55739"/>
                </a:lnTo>
                <a:lnTo>
                  <a:pt x="120082" y="54266"/>
                </a:lnTo>
                <a:lnTo>
                  <a:pt x="128300" y="52629"/>
                </a:lnTo>
                <a:lnTo>
                  <a:pt x="138302" y="51902"/>
                </a:lnTo>
                <a:lnTo>
                  <a:pt x="143637" y="51708"/>
                </a:lnTo>
                <a:lnTo>
                  <a:pt x="154644" y="48952"/>
                </a:lnTo>
                <a:lnTo>
                  <a:pt x="165886" y="44553"/>
                </a:lnTo>
                <a:lnTo>
                  <a:pt x="177232" y="39422"/>
                </a:lnTo>
                <a:lnTo>
                  <a:pt x="191165" y="36507"/>
                </a:lnTo>
                <a:lnTo>
                  <a:pt x="198881" y="35730"/>
                </a:lnTo>
                <a:lnTo>
                  <a:pt x="206883" y="34259"/>
                </a:lnTo>
                <a:lnTo>
                  <a:pt x="215074" y="32326"/>
                </a:lnTo>
                <a:lnTo>
                  <a:pt x="223393" y="30085"/>
                </a:lnTo>
                <a:lnTo>
                  <a:pt x="231796" y="28591"/>
                </a:lnTo>
                <a:lnTo>
                  <a:pt x="240256" y="27595"/>
                </a:lnTo>
                <a:lnTo>
                  <a:pt x="248753" y="26931"/>
                </a:lnTo>
                <a:lnTo>
                  <a:pt x="257276" y="25536"/>
                </a:lnTo>
                <a:lnTo>
                  <a:pt x="265815" y="23653"/>
                </a:lnTo>
                <a:lnTo>
                  <a:pt x="274365" y="21445"/>
                </a:lnTo>
                <a:lnTo>
                  <a:pt x="282923" y="19973"/>
                </a:lnTo>
                <a:lnTo>
                  <a:pt x="291485" y="18992"/>
                </a:lnTo>
                <a:lnTo>
                  <a:pt x="300051" y="18338"/>
                </a:lnTo>
                <a:lnTo>
                  <a:pt x="308619" y="16950"/>
                </a:lnTo>
                <a:lnTo>
                  <a:pt x="317189" y="15072"/>
                </a:lnTo>
                <a:lnTo>
                  <a:pt x="325759" y="12867"/>
                </a:lnTo>
                <a:lnTo>
                  <a:pt x="334331" y="11397"/>
                </a:lnTo>
                <a:lnTo>
                  <a:pt x="342902" y="10417"/>
                </a:lnTo>
                <a:lnTo>
                  <a:pt x="351474" y="9764"/>
                </a:lnTo>
                <a:lnTo>
                  <a:pt x="360046" y="8376"/>
                </a:lnTo>
                <a:lnTo>
                  <a:pt x="368619" y="6498"/>
                </a:lnTo>
                <a:lnTo>
                  <a:pt x="377191" y="4294"/>
                </a:lnTo>
                <a:lnTo>
                  <a:pt x="384811" y="2824"/>
                </a:lnTo>
                <a:lnTo>
                  <a:pt x="398357" y="1191"/>
                </a:lnTo>
                <a:lnTo>
                  <a:pt x="410728" y="465"/>
                </a:lnTo>
                <a:lnTo>
                  <a:pt x="425863" y="57"/>
                </a:lnTo>
                <a:lnTo>
                  <a:pt x="429641" y="0"/>
                </a:lnTo>
                <a:lnTo>
                  <a:pt x="433112" y="914"/>
                </a:lnTo>
                <a:lnTo>
                  <a:pt x="439510" y="4470"/>
                </a:lnTo>
                <a:lnTo>
                  <a:pt x="451731" y="14718"/>
                </a:lnTo>
                <a:lnTo>
                  <a:pt x="454343" y="17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1" name="SMARTPenAnnotation110"/>
          <p:cNvSpPr/>
          <p:nvPr/>
        </p:nvSpPr>
        <p:spPr>
          <a:xfrm>
            <a:off x="2883217" y="2769022"/>
            <a:ext cx="273785" cy="274098"/>
          </a:xfrm>
          <a:custGeom>
            <a:avLst/>
            <a:gdLst/>
            <a:ahLst/>
            <a:cxnLst/>
            <a:rect l="0" t="0" r="0" b="0"/>
            <a:pathLst>
              <a:path w="273785" h="274098">
                <a:moveTo>
                  <a:pt x="34290" y="8467"/>
                </a:moveTo>
                <a:lnTo>
                  <a:pt x="76023" y="8467"/>
                </a:lnTo>
                <a:lnTo>
                  <a:pt x="81162" y="7515"/>
                </a:lnTo>
                <a:lnTo>
                  <a:pt x="86493" y="5928"/>
                </a:lnTo>
                <a:lnTo>
                  <a:pt x="91952" y="3917"/>
                </a:lnTo>
                <a:lnTo>
                  <a:pt x="97496" y="2576"/>
                </a:lnTo>
                <a:lnTo>
                  <a:pt x="103098" y="1682"/>
                </a:lnTo>
                <a:lnTo>
                  <a:pt x="108737" y="1087"/>
                </a:lnTo>
                <a:lnTo>
                  <a:pt x="114401" y="690"/>
                </a:lnTo>
                <a:lnTo>
                  <a:pt x="120083" y="425"/>
                </a:lnTo>
                <a:lnTo>
                  <a:pt x="131475" y="131"/>
                </a:lnTo>
                <a:lnTo>
                  <a:pt x="142888" y="0"/>
                </a:lnTo>
                <a:lnTo>
                  <a:pt x="147646" y="917"/>
                </a:lnTo>
                <a:lnTo>
                  <a:pt x="155473" y="4477"/>
                </a:lnTo>
                <a:lnTo>
                  <a:pt x="159846" y="5807"/>
                </a:lnTo>
                <a:lnTo>
                  <a:pt x="164667" y="6694"/>
                </a:lnTo>
                <a:lnTo>
                  <a:pt x="169785" y="7285"/>
                </a:lnTo>
                <a:lnTo>
                  <a:pt x="178013" y="7942"/>
                </a:lnTo>
                <a:lnTo>
                  <a:pt x="181540" y="8117"/>
                </a:lnTo>
                <a:lnTo>
                  <a:pt x="183892" y="9186"/>
                </a:lnTo>
                <a:lnTo>
                  <a:pt x="185460" y="10852"/>
                </a:lnTo>
                <a:lnTo>
                  <a:pt x="186505" y="12915"/>
                </a:lnTo>
                <a:lnTo>
                  <a:pt x="187666" y="17747"/>
                </a:lnTo>
                <a:lnTo>
                  <a:pt x="187975" y="20368"/>
                </a:lnTo>
                <a:lnTo>
                  <a:pt x="187230" y="23069"/>
                </a:lnTo>
                <a:lnTo>
                  <a:pt x="183861" y="28610"/>
                </a:lnTo>
                <a:lnTo>
                  <a:pt x="176609" y="37084"/>
                </a:lnTo>
                <a:lnTo>
                  <a:pt x="171203" y="45316"/>
                </a:lnTo>
                <a:lnTo>
                  <a:pt x="168428" y="50178"/>
                </a:lnTo>
                <a:lnTo>
                  <a:pt x="160264" y="58121"/>
                </a:lnTo>
                <a:lnTo>
                  <a:pt x="155420" y="61572"/>
                </a:lnTo>
                <a:lnTo>
                  <a:pt x="147498" y="67947"/>
                </a:lnTo>
                <a:lnTo>
                  <a:pt x="139850" y="73956"/>
                </a:lnTo>
                <a:lnTo>
                  <a:pt x="135143" y="76891"/>
                </a:lnTo>
                <a:lnTo>
                  <a:pt x="130101" y="79801"/>
                </a:lnTo>
                <a:lnTo>
                  <a:pt x="121957" y="85574"/>
                </a:lnTo>
                <a:lnTo>
                  <a:pt x="118453" y="88447"/>
                </a:lnTo>
                <a:lnTo>
                  <a:pt x="112018" y="91639"/>
                </a:lnTo>
                <a:lnTo>
                  <a:pt x="108969" y="92490"/>
                </a:lnTo>
                <a:lnTo>
                  <a:pt x="106936" y="94010"/>
                </a:lnTo>
                <a:lnTo>
                  <a:pt x="105580" y="95976"/>
                </a:lnTo>
                <a:lnTo>
                  <a:pt x="104677" y="98239"/>
                </a:lnTo>
                <a:lnTo>
                  <a:pt x="103122" y="99748"/>
                </a:lnTo>
                <a:lnTo>
                  <a:pt x="101133" y="100753"/>
                </a:lnTo>
                <a:lnTo>
                  <a:pt x="94416" y="102730"/>
                </a:lnTo>
                <a:lnTo>
                  <a:pt x="106240" y="102762"/>
                </a:lnTo>
                <a:lnTo>
                  <a:pt x="108927" y="101810"/>
                </a:lnTo>
                <a:lnTo>
                  <a:pt x="114452" y="98213"/>
                </a:lnTo>
                <a:lnTo>
                  <a:pt x="122622" y="95980"/>
                </a:lnTo>
                <a:lnTo>
                  <a:pt x="127468" y="95384"/>
                </a:lnTo>
                <a:lnTo>
                  <a:pt x="135393" y="94722"/>
                </a:lnTo>
                <a:lnTo>
                  <a:pt x="143042" y="94428"/>
                </a:lnTo>
                <a:lnTo>
                  <a:pt x="166015" y="94239"/>
                </a:lnTo>
                <a:lnTo>
                  <a:pt x="173541" y="94224"/>
                </a:lnTo>
                <a:lnTo>
                  <a:pt x="179512" y="95166"/>
                </a:lnTo>
                <a:lnTo>
                  <a:pt x="184445" y="96746"/>
                </a:lnTo>
                <a:lnTo>
                  <a:pt x="188685" y="98753"/>
                </a:lnTo>
                <a:lnTo>
                  <a:pt x="193418" y="100090"/>
                </a:lnTo>
                <a:lnTo>
                  <a:pt x="198478" y="100982"/>
                </a:lnTo>
                <a:lnTo>
                  <a:pt x="203756" y="101576"/>
                </a:lnTo>
                <a:lnTo>
                  <a:pt x="209180" y="102925"/>
                </a:lnTo>
                <a:lnTo>
                  <a:pt x="214701" y="104777"/>
                </a:lnTo>
                <a:lnTo>
                  <a:pt x="220286" y="106964"/>
                </a:lnTo>
                <a:lnTo>
                  <a:pt x="224963" y="109374"/>
                </a:lnTo>
                <a:lnTo>
                  <a:pt x="237047" y="117317"/>
                </a:lnTo>
                <a:lnTo>
                  <a:pt x="241852" y="120087"/>
                </a:lnTo>
                <a:lnTo>
                  <a:pt x="246959" y="122885"/>
                </a:lnTo>
                <a:lnTo>
                  <a:pt x="255175" y="128535"/>
                </a:lnTo>
                <a:lnTo>
                  <a:pt x="258699" y="131375"/>
                </a:lnTo>
                <a:lnTo>
                  <a:pt x="265155" y="139610"/>
                </a:lnTo>
                <a:lnTo>
                  <a:pt x="268210" y="144474"/>
                </a:lnTo>
                <a:lnTo>
                  <a:pt x="271604" y="152417"/>
                </a:lnTo>
                <a:lnTo>
                  <a:pt x="273113" y="159123"/>
                </a:lnTo>
                <a:lnTo>
                  <a:pt x="273784" y="165278"/>
                </a:lnTo>
                <a:lnTo>
                  <a:pt x="271542" y="173729"/>
                </a:lnTo>
                <a:lnTo>
                  <a:pt x="269610" y="178649"/>
                </a:lnTo>
                <a:lnTo>
                  <a:pt x="264924" y="186656"/>
                </a:lnTo>
                <a:lnTo>
                  <a:pt x="258714" y="194343"/>
                </a:lnTo>
                <a:lnTo>
                  <a:pt x="254391" y="199059"/>
                </a:lnTo>
                <a:lnTo>
                  <a:pt x="249604" y="204109"/>
                </a:lnTo>
                <a:lnTo>
                  <a:pt x="244508" y="208428"/>
                </a:lnTo>
                <a:lnTo>
                  <a:pt x="239205" y="212259"/>
                </a:lnTo>
                <a:lnTo>
                  <a:pt x="233765" y="215766"/>
                </a:lnTo>
                <a:lnTo>
                  <a:pt x="229186" y="220009"/>
                </a:lnTo>
                <a:lnTo>
                  <a:pt x="225181" y="224743"/>
                </a:lnTo>
                <a:lnTo>
                  <a:pt x="221558" y="229804"/>
                </a:lnTo>
                <a:lnTo>
                  <a:pt x="216285" y="234130"/>
                </a:lnTo>
                <a:lnTo>
                  <a:pt x="209913" y="237967"/>
                </a:lnTo>
                <a:lnTo>
                  <a:pt x="183704" y="250968"/>
                </a:lnTo>
                <a:lnTo>
                  <a:pt x="176762" y="253955"/>
                </a:lnTo>
                <a:lnTo>
                  <a:pt x="169276" y="256898"/>
                </a:lnTo>
                <a:lnTo>
                  <a:pt x="161428" y="259813"/>
                </a:lnTo>
                <a:lnTo>
                  <a:pt x="154291" y="261756"/>
                </a:lnTo>
                <a:lnTo>
                  <a:pt x="147628" y="263052"/>
                </a:lnTo>
                <a:lnTo>
                  <a:pt x="141282" y="263915"/>
                </a:lnTo>
                <a:lnTo>
                  <a:pt x="134193" y="265443"/>
                </a:lnTo>
                <a:lnTo>
                  <a:pt x="126609" y="267415"/>
                </a:lnTo>
                <a:lnTo>
                  <a:pt x="118696" y="269682"/>
                </a:lnTo>
                <a:lnTo>
                  <a:pt x="112468" y="271193"/>
                </a:lnTo>
                <a:lnTo>
                  <a:pt x="107364" y="272200"/>
                </a:lnTo>
                <a:lnTo>
                  <a:pt x="103009" y="272872"/>
                </a:lnTo>
                <a:lnTo>
                  <a:pt x="98200" y="273320"/>
                </a:lnTo>
                <a:lnTo>
                  <a:pt x="93089" y="273618"/>
                </a:lnTo>
                <a:lnTo>
                  <a:pt x="82331" y="273950"/>
                </a:lnTo>
                <a:lnTo>
                  <a:pt x="71199" y="274097"/>
                </a:lnTo>
                <a:lnTo>
                  <a:pt x="65563" y="273184"/>
                </a:lnTo>
                <a:lnTo>
                  <a:pt x="59901" y="271623"/>
                </a:lnTo>
                <a:lnTo>
                  <a:pt x="54222" y="269629"/>
                </a:lnTo>
                <a:lnTo>
                  <a:pt x="49483" y="268300"/>
                </a:lnTo>
                <a:lnTo>
                  <a:pt x="41677" y="266824"/>
                </a:lnTo>
                <a:lnTo>
                  <a:pt x="37310" y="265478"/>
                </a:lnTo>
                <a:lnTo>
                  <a:pt x="32493" y="263628"/>
                </a:lnTo>
                <a:lnTo>
                  <a:pt x="27377" y="261442"/>
                </a:lnTo>
                <a:lnTo>
                  <a:pt x="23966" y="259032"/>
                </a:lnTo>
                <a:lnTo>
                  <a:pt x="21693" y="256473"/>
                </a:lnTo>
                <a:lnTo>
                  <a:pt x="18043" y="250073"/>
                </a:lnTo>
                <a:lnTo>
                  <a:pt x="16791" y="249548"/>
                </a:lnTo>
                <a:lnTo>
                  <a:pt x="12860" y="248964"/>
                </a:lnTo>
                <a:lnTo>
                  <a:pt x="11431" y="247856"/>
                </a:lnTo>
                <a:lnTo>
                  <a:pt x="10478" y="246165"/>
                </a:lnTo>
                <a:lnTo>
                  <a:pt x="9843" y="244085"/>
                </a:lnTo>
                <a:lnTo>
                  <a:pt x="8467" y="242698"/>
                </a:lnTo>
                <a:lnTo>
                  <a:pt x="6597" y="241774"/>
                </a:lnTo>
                <a:lnTo>
                  <a:pt x="0" y="2399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2" name="SMARTPenAnnotation111"/>
          <p:cNvSpPr/>
          <p:nvPr/>
        </p:nvSpPr>
        <p:spPr>
          <a:xfrm>
            <a:off x="3757612" y="2571750"/>
            <a:ext cx="51436" cy="137161"/>
          </a:xfrm>
          <a:custGeom>
            <a:avLst/>
            <a:gdLst/>
            <a:ahLst/>
            <a:cxnLst/>
            <a:rect l="0" t="0" r="0" b="0"/>
            <a:pathLst>
              <a:path w="51436" h="137161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5" y="10583"/>
                </a:lnTo>
                <a:lnTo>
                  <a:pt x="7381" y="12770"/>
                </a:lnTo>
                <a:lnTo>
                  <a:pt x="7778" y="15181"/>
                </a:lnTo>
                <a:lnTo>
                  <a:pt x="8043" y="17740"/>
                </a:lnTo>
                <a:lnTo>
                  <a:pt x="8219" y="20399"/>
                </a:lnTo>
                <a:lnTo>
                  <a:pt x="9290" y="23124"/>
                </a:lnTo>
                <a:lnTo>
                  <a:pt x="10956" y="25894"/>
                </a:lnTo>
                <a:lnTo>
                  <a:pt x="13019" y="28692"/>
                </a:lnTo>
                <a:lnTo>
                  <a:pt x="14394" y="31510"/>
                </a:lnTo>
                <a:lnTo>
                  <a:pt x="15311" y="34342"/>
                </a:lnTo>
                <a:lnTo>
                  <a:pt x="15922" y="37182"/>
                </a:lnTo>
                <a:lnTo>
                  <a:pt x="16330" y="40028"/>
                </a:lnTo>
                <a:lnTo>
                  <a:pt x="16602" y="42878"/>
                </a:lnTo>
                <a:lnTo>
                  <a:pt x="16783" y="45730"/>
                </a:lnTo>
                <a:lnTo>
                  <a:pt x="17856" y="49537"/>
                </a:lnTo>
                <a:lnTo>
                  <a:pt x="19524" y="53979"/>
                </a:lnTo>
                <a:lnTo>
                  <a:pt x="21589" y="58846"/>
                </a:lnTo>
                <a:lnTo>
                  <a:pt x="23917" y="63043"/>
                </a:lnTo>
                <a:lnTo>
                  <a:pt x="26422" y="66793"/>
                </a:lnTo>
                <a:lnTo>
                  <a:pt x="29045" y="70247"/>
                </a:lnTo>
                <a:lnTo>
                  <a:pt x="30793" y="73501"/>
                </a:lnTo>
                <a:lnTo>
                  <a:pt x="31959" y="76623"/>
                </a:lnTo>
                <a:lnTo>
                  <a:pt x="32736" y="79657"/>
                </a:lnTo>
                <a:lnTo>
                  <a:pt x="33254" y="82632"/>
                </a:lnTo>
                <a:lnTo>
                  <a:pt x="33599" y="85568"/>
                </a:lnTo>
                <a:lnTo>
                  <a:pt x="33829" y="88477"/>
                </a:lnTo>
                <a:lnTo>
                  <a:pt x="33983" y="91370"/>
                </a:lnTo>
                <a:lnTo>
                  <a:pt x="34153" y="97123"/>
                </a:lnTo>
                <a:lnTo>
                  <a:pt x="35152" y="99991"/>
                </a:lnTo>
                <a:lnTo>
                  <a:pt x="36769" y="102856"/>
                </a:lnTo>
                <a:lnTo>
                  <a:pt x="41659" y="109746"/>
                </a:lnTo>
                <a:lnTo>
                  <a:pt x="42328" y="113228"/>
                </a:lnTo>
                <a:lnTo>
                  <a:pt x="42506" y="115490"/>
                </a:lnTo>
                <a:lnTo>
                  <a:pt x="43577" y="117951"/>
                </a:lnTo>
                <a:lnTo>
                  <a:pt x="45244" y="120544"/>
                </a:lnTo>
                <a:lnTo>
                  <a:pt x="51072" y="128116"/>
                </a:lnTo>
                <a:lnTo>
                  <a:pt x="51274" y="130918"/>
                </a:lnTo>
                <a:lnTo>
                  <a:pt x="51435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3" name="SMARTPenAnnotation112"/>
          <p:cNvSpPr/>
          <p:nvPr/>
        </p:nvSpPr>
        <p:spPr>
          <a:xfrm>
            <a:off x="3680459" y="2751772"/>
            <a:ext cx="214314" cy="8571"/>
          </a:xfrm>
          <a:custGeom>
            <a:avLst/>
            <a:gdLst/>
            <a:ahLst/>
            <a:cxnLst/>
            <a:rect l="0" t="0" r="0" b="0"/>
            <a:pathLst>
              <a:path w="214314" h="8571">
                <a:moveTo>
                  <a:pt x="0" y="0"/>
                </a:moveTo>
                <a:lnTo>
                  <a:pt x="7382" y="0"/>
                </a:lnTo>
                <a:lnTo>
                  <a:pt x="8731" y="953"/>
                </a:lnTo>
                <a:lnTo>
                  <a:pt x="10584" y="2540"/>
                </a:lnTo>
                <a:lnTo>
                  <a:pt x="12771" y="4551"/>
                </a:lnTo>
                <a:lnTo>
                  <a:pt x="16134" y="5892"/>
                </a:lnTo>
                <a:lnTo>
                  <a:pt x="20281" y="6785"/>
                </a:lnTo>
                <a:lnTo>
                  <a:pt x="24951" y="7381"/>
                </a:lnTo>
                <a:lnTo>
                  <a:pt x="29016" y="7778"/>
                </a:lnTo>
                <a:lnTo>
                  <a:pt x="32679" y="8043"/>
                </a:lnTo>
                <a:lnTo>
                  <a:pt x="36074" y="8220"/>
                </a:lnTo>
                <a:lnTo>
                  <a:pt x="44926" y="8416"/>
                </a:lnTo>
                <a:lnTo>
                  <a:pt x="95498" y="8570"/>
                </a:lnTo>
                <a:lnTo>
                  <a:pt x="99861" y="7618"/>
                </a:lnTo>
                <a:lnTo>
                  <a:pt x="104674" y="6031"/>
                </a:lnTo>
                <a:lnTo>
                  <a:pt x="109787" y="4021"/>
                </a:lnTo>
                <a:lnTo>
                  <a:pt x="116054" y="2680"/>
                </a:lnTo>
                <a:lnTo>
                  <a:pt x="123090" y="1787"/>
                </a:lnTo>
                <a:lnTo>
                  <a:pt x="136622" y="794"/>
                </a:lnTo>
                <a:lnTo>
                  <a:pt x="145811" y="353"/>
                </a:lnTo>
                <a:lnTo>
                  <a:pt x="155610" y="157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4" name="SMARTPenAnnotation113"/>
          <p:cNvSpPr/>
          <p:nvPr/>
        </p:nvSpPr>
        <p:spPr>
          <a:xfrm>
            <a:off x="3701572" y="2820383"/>
            <a:ext cx="210346" cy="128557"/>
          </a:xfrm>
          <a:custGeom>
            <a:avLst/>
            <a:gdLst/>
            <a:ahLst/>
            <a:cxnLst/>
            <a:rect l="0" t="0" r="0" b="0"/>
            <a:pathLst>
              <a:path w="210346" h="128557">
                <a:moveTo>
                  <a:pt x="98903" y="8542"/>
                </a:moveTo>
                <a:lnTo>
                  <a:pt x="106283" y="1161"/>
                </a:lnTo>
                <a:lnTo>
                  <a:pt x="109486" y="499"/>
                </a:lnTo>
                <a:lnTo>
                  <a:pt x="115036" y="204"/>
                </a:lnTo>
                <a:lnTo>
                  <a:pt x="131582" y="16"/>
                </a:lnTo>
                <a:lnTo>
                  <a:pt x="134976" y="0"/>
                </a:lnTo>
                <a:lnTo>
                  <a:pt x="139144" y="942"/>
                </a:lnTo>
                <a:lnTo>
                  <a:pt x="143828" y="2523"/>
                </a:lnTo>
                <a:lnTo>
                  <a:pt x="148855" y="4529"/>
                </a:lnTo>
                <a:lnTo>
                  <a:pt x="153159" y="5867"/>
                </a:lnTo>
                <a:lnTo>
                  <a:pt x="156982" y="6758"/>
                </a:lnTo>
                <a:lnTo>
                  <a:pt x="160482" y="7353"/>
                </a:lnTo>
                <a:lnTo>
                  <a:pt x="166911" y="10553"/>
                </a:lnTo>
                <a:lnTo>
                  <a:pt x="169959" y="12740"/>
                </a:lnTo>
                <a:lnTo>
                  <a:pt x="175885" y="15170"/>
                </a:lnTo>
                <a:lnTo>
                  <a:pt x="178800" y="15818"/>
                </a:lnTo>
                <a:lnTo>
                  <a:pt x="180742" y="17202"/>
                </a:lnTo>
                <a:lnTo>
                  <a:pt x="182037" y="19078"/>
                </a:lnTo>
                <a:lnTo>
                  <a:pt x="182901" y="21281"/>
                </a:lnTo>
                <a:lnTo>
                  <a:pt x="183476" y="23702"/>
                </a:lnTo>
                <a:lnTo>
                  <a:pt x="183860" y="26269"/>
                </a:lnTo>
                <a:lnTo>
                  <a:pt x="184476" y="32681"/>
                </a:lnTo>
                <a:lnTo>
                  <a:pt x="184560" y="38638"/>
                </a:lnTo>
                <a:lnTo>
                  <a:pt x="184623" y="62589"/>
                </a:lnTo>
                <a:lnTo>
                  <a:pt x="183672" y="65528"/>
                </a:lnTo>
                <a:lnTo>
                  <a:pt x="182086" y="68440"/>
                </a:lnTo>
                <a:lnTo>
                  <a:pt x="180075" y="71334"/>
                </a:lnTo>
                <a:lnTo>
                  <a:pt x="176830" y="74216"/>
                </a:lnTo>
                <a:lnTo>
                  <a:pt x="172762" y="77089"/>
                </a:lnTo>
                <a:lnTo>
                  <a:pt x="168144" y="79957"/>
                </a:lnTo>
                <a:lnTo>
                  <a:pt x="164114" y="82822"/>
                </a:lnTo>
                <a:lnTo>
                  <a:pt x="160474" y="85685"/>
                </a:lnTo>
                <a:lnTo>
                  <a:pt x="157095" y="88545"/>
                </a:lnTo>
                <a:lnTo>
                  <a:pt x="153890" y="91405"/>
                </a:lnTo>
                <a:lnTo>
                  <a:pt x="147789" y="97122"/>
                </a:lnTo>
                <a:lnTo>
                  <a:pt x="144828" y="99028"/>
                </a:lnTo>
                <a:lnTo>
                  <a:pt x="138999" y="101145"/>
                </a:lnTo>
                <a:lnTo>
                  <a:pt x="133233" y="104626"/>
                </a:lnTo>
                <a:lnTo>
                  <a:pt x="130362" y="106888"/>
                </a:lnTo>
                <a:lnTo>
                  <a:pt x="126543" y="109348"/>
                </a:lnTo>
                <a:lnTo>
                  <a:pt x="122092" y="111941"/>
                </a:lnTo>
                <a:lnTo>
                  <a:pt x="117220" y="114622"/>
                </a:lnTo>
                <a:lnTo>
                  <a:pt x="113019" y="116409"/>
                </a:lnTo>
                <a:lnTo>
                  <a:pt x="109266" y="117601"/>
                </a:lnTo>
                <a:lnTo>
                  <a:pt x="105812" y="118395"/>
                </a:lnTo>
                <a:lnTo>
                  <a:pt x="99433" y="121818"/>
                </a:lnTo>
                <a:lnTo>
                  <a:pt x="96399" y="124064"/>
                </a:lnTo>
                <a:lnTo>
                  <a:pt x="90488" y="126560"/>
                </a:lnTo>
                <a:lnTo>
                  <a:pt x="87577" y="127226"/>
                </a:lnTo>
                <a:lnTo>
                  <a:pt x="83732" y="127669"/>
                </a:lnTo>
                <a:lnTo>
                  <a:pt x="79264" y="127965"/>
                </a:lnTo>
                <a:lnTo>
                  <a:pt x="70172" y="128294"/>
                </a:lnTo>
                <a:lnTo>
                  <a:pt x="59698" y="128479"/>
                </a:lnTo>
                <a:lnTo>
                  <a:pt x="27475" y="128556"/>
                </a:lnTo>
                <a:lnTo>
                  <a:pt x="24614" y="127603"/>
                </a:lnTo>
                <a:lnTo>
                  <a:pt x="18895" y="124006"/>
                </a:lnTo>
                <a:lnTo>
                  <a:pt x="13179" y="121771"/>
                </a:lnTo>
                <a:lnTo>
                  <a:pt x="10321" y="121176"/>
                </a:lnTo>
                <a:lnTo>
                  <a:pt x="8416" y="119826"/>
                </a:lnTo>
                <a:lnTo>
                  <a:pt x="7145" y="117974"/>
                </a:lnTo>
                <a:lnTo>
                  <a:pt x="6298" y="115786"/>
                </a:lnTo>
                <a:lnTo>
                  <a:pt x="4781" y="114328"/>
                </a:lnTo>
                <a:lnTo>
                  <a:pt x="2818" y="113356"/>
                </a:lnTo>
                <a:lnTo>
                  <a:pt x="556" y="112708"/>
                </a:lnTo>
                <a:lnTo>
                  <a:pt x="0" y="111323"/>
                </a:lnTo>
                <a:lnTo>
                  <a:pt x="583" y="109448"/>
                </a:lnTo>
                <a:lnTo>
                  <a:pt x="3811" y="104145"/>
                </a:lnTo>
                <a:lnTo>
                  <a:pt x="6792" y="100879"/>
                </a:lnTo>
                <a:lnTo>
                  <a:pt x="16467" y="91022"/>
                </a:lnTo>
                <a:lnTo>
                  <a:pt x="19180" y="89246"/>
                </a:lnTo>
                <a:lnTo>
                  <a:pt x="24735" y="87273"/>
                </a:lnTo>
                <a:lnTo>
                  <a:pt x="28503" y="85794"/>
                </a:lnTo>
                <a:lnTo>
                  <a:pt x="32919" y="83856"/>
                </a:lnTo>
                <a:lnTo>
                  <a:pt x="37769" y="81611"/>
                </a:lnTo>
                <a:lnTo>
                  <a:pt x="41954" y="80115"/>
                </a:lnTo>
                <a:lnTo>
                  <a:pt x="45697" y="79117"/>
                </a:lnTo>
                <a:lnTo>
                  <a:pt x="49144" y="78452"/>
                </a:lnTo>
                <a:lnTo>
                  <a:pt x="53348" y="78008"/>
                </a:lnTo>
                <a:lnTo>
                  <a:pt x="58055" y="77713"/>
                </a:lnTo>
                <a:lnTo>
                  <a:pt x="68366" y="77384"/>
                </a:lnTo>
                <a:lnTo>
                  <a:pt x="95947" y="77145"/>
                </a:lnTo>
                <a:lnTo>
                  <a:pt x="105844" y="77132"/>
                </a:lnTo>
                <a:lnTo>
                  <a:pt x="111150" y="78081"/>
                </a:lnTo>
                <a:lnTo>
                  <a:pt x="116593" y="79666"/>
                </a:lnTo>
                <a:lnTo>
                  <a:pt x="122126" y="81675"/>
                </a:lnTo>
                <a:lnTo>
                  <a:pt x="127719" y="83015"/>
                </a:lnTo>
                <a:lnTo>
                  <a:pt x="133354" y="83908"/>
                </a:lnTo>
                <a:lnTo>
                  <a:pt x="139015" y="84504"/>
                </a:lnTo>
                <a:lnTo>
                  <a:pt x="143742" y="84900"/>
                </a:lnTo>
                <a:lnTo>
                  <a:pt x="147845" y="85165"/>
                </a:lnTo>
                <a:lnTo>
                  <a:pt x="151533" y="85341"/>
                </a:lnTo>
                <a:lnTo>
                  <a:pt x="155897" y="86411"/>
                </a:lnTo>
                <a:lnTo>
                  <a:pt x="160712" y="88077"/>
                </a:lnTo>
                <a:lnTo>
                  <a:pt x="165826" y="90140"/>
                </a:lnTo>
                <a:lnTo>
                  <a:pt x="170188" y="91516"/>
                </a:lnTo>
                <a:lnTo>
                  <a:pt x="174049" y="92433"/>
                </a:lnTo>
                <a:lnTo>
                  <a:pt x="177576" y="93044"/>
                </a:lnTo>
                <a:lnTo>
                  <a:pt x="184033" y="96263"/>
                </a:lnTo>
                <a:lnTo>
                  <a:pt x="187089" y="98455"/>
                </a:lnTo>
                <a:lnTo>
                  <a:pt x="193024" y="100891"/>
                </a:lnTo>
                <a:lnTo>
                  <a:pt x="198837" y="101973"/>
                </a:lnTo>
                <a:lnTo>
                  <a:pt x="204595" y="102454"/>
                </a:lnTo>
                <a:lnTo>
                  <a:pt x="210345" y="1028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5" name="SMARTPenAnnotation114"/>
          <p:cNvSpPr/>
          <p:nvPr/>
        </p:nvSpPr>
        <p:spPr>
          <a:xfrm>
            <a:off x="4067423" y="2786062"/>
            <a:ext cx="23220" cy="17115"/>
          </a:xfrm>
          <a:custGeom>
            <a:avLst/>
            <a:gdLst/>
            <a:ahLst/>
            <a:cxnLst/>
            <a:rect l="0" t="0" r="0" b="0"/>
            <a:pathLst>
              <a:path w="23220" h="17115">
                <a:moveTo>
                  <a:pt x="15944" y="0"/>
                </a:moveTo>
                <a:lnTo>
                  <a:pt x="15944" y="4551"/>
                </a:lnTo>
                <a:lnTo>
                  <a:pt x="14992" y="5892"/>
                </a:lnTo>
                <a:lnTo>
                  <a:pt x="13404" y="6785"/>
                </a:lnTo>
                <a:lnTo>
                  <a:pt x="7725" y="8468"/>
                </a:lnTo>
                <a:lnTo>
                  <a:pt x="7607" y="9455"/>
                </a:lnTo>
                <a:lnTo>
                  <a:pt x="7529" y="11066"/>
                </a:lnTo>
                <a:lnTo>
                  <a:pt x="7476" y="13092"/>
                </a:lnTo>
                <a:lnTo>
                  <a:pt x="6489" y="14443"/>
                </a:lnTo>
                <a:lnTo>
                  <a:pt x="4878" y="15344"/>
                </a:lnTo>
                <a:lnTo>
                  <a:pt x="0" y="16789"/>
                </a:lnTo>
                <a:lnTo>
                  <a:pt x="552" y="16908"/>
                </a:lnTo>
                <a:lnTo>
                  <a:pt x="1873" y="16987"/>
                </a:lnTo>
                <a:lnTo>
                  <a:pt x="6285" y="17114"/>
                </a:lnTo>
                <a:lnTo>
                  <a:pt x="6647" y="16172"/>
                </a:lnTo>
                <a:lnTo>
                  <a:pt x="6889" y="14591"/>
                </a:lnTo>
                <a:lnTo>
                  <a:pt x="7276" y="9762"/>
                </a:lnTo>
                <a:lnTo>
                  <a:pt x="8260" y="8413"/>
                </a:lnTo>
                <a:lnTo>
                  <a:pt x="9869" y="6561"/>
                </a:lnTo>
                <a:lnTo>
                  <a:pt x="14744" y="1296"/>
                </a:lnTo>
                <a:lnTo>
                  <a:pt x="16097" y="864"/>
                </a:lnTo>
                <a:lnTo>
                  <a:pt x="17950" y="576"/>
                </a:lnTo>
                <a:lnTo>
                  <a:pt x="23219" y="114"/>
                </a:lnTo>
                <a:lnTo>
                  <a:pt x="22699" y="76"/>
                </a:lnTo>
                <a:lnTo>
                  <a:pt x="16038" y="1"/>
                </a:lnTo>
                <a:lnTo>
                  <a:pt x="18526" y="1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6" name="SMARTPenAnnotation115"/>
          <p:cNvSpPr/>
          <p:nvPr/>
        </p:nvSpPr>
        <p:spPr>
          <a:xfrm>
            <a:off x="4220633" y="2640330"/>
            <a:ext cx="205527" cy="282893"/>
          </a:xfrm>
          <a:custGeom>
            <a:avLst/>
            <a:gdLst/>
            <a:ahLst/>
            <a:cxnLst/>
            <a:rect l="0" t="0" r="0" b="0"/>
            <a:pathLst>
              <a:path w="205527" h="282893">
                <a:moveTo>
                  <a:pt x="51329" y="85725"/>
                </a:moveTo>
                <a:lnTo>
                  <a:pt x="51329" y="77161"/>
                </a:lnTo>
                <a:lnTo>
                  <a:pt x="46779" y="77155"/>
                </a:lnTo>
                <a:lnTo>
                  <a:pt x="45437" y="76201"/>
                </a:lnTo>
                <a:lnTo>
                  <a:pt x="44544" y="74613"/>
                </a:lnTo>
                <a:lnTo>
                  <a:pt x="43948" y="72602"/>
                </a:lnTo>
                <a:lnTo>
                  <a:pt x="42599" y="71261"/>
                </a:lnTo>
                <a:lnTo>
                  <a:pt x="40746" y="70367"/>
                </a:lnTo>
                <a:lnTo>
                  <a:pt x="38558" y="69772"/>
                </a:lnTo>
                <a:lnTo>
                  <a:pt x="37100" y="68422"/>
                </a:lnTo>
                <a:lnTo>
                  <a:pt x="36128" y="66569"/>
                </a:lnTo>
                <a:lnTo>
                  <a:pt x="35480" y="64382"/>
                </a:lnTo>
                <a:lnTo>
                  <a:pt x="32220" y="59411"/>
                </a:lnTo>
                <a:lnTo>
                  <a:pt x="26917" y="53010"/>
                </a:lnTo>
                <a:lnTo>
                  <a:pt x="26192" y="49595"/>
                </a:lnTo>
                <a:lnTo>
                  <a:pt x="25998" y="47351"/>
                </a:lnTo>
                <a:lnTo>
                  <a:pt x="24917" y="44902"/>
                </a:lnTo>
                <a:lnTo>
                  <a:pt x="21175" y="39641"/>
                </a:lnTo>
                <a:lnTo>
                  <a:pt x="18844" y="37857"/>
                </a:lnTo>
                <a:lnTo>
                  <a:pt x="16337" y="36668"/>
                </a:lnTo>
                <a:lnTo>
                  <a:pt x="13714" y="35875"/>
                </a:lnTo>
                <a:lnTo>
                  <a:pt x="11965" y="34394"/>
                </a:lnTo>
                <a:lnTo>
                  <a:pt x="10799" y="32454"/>
                </a:lnTo>
                <a:lnTo>
                  <a:pt x="9503" y="27759"/>
                </a:lnTo>
                <a:lnTo>
                  <a:pt x="8672" y="19523"/>
                </a:lnTo>
                <a:lnTo>
                  <a:pt x="8603" y="18730"/>
                </a:lnTo>
                <a:lnTo>
                  <a:pt x="7605" y="18202"/>
                </a:lnTo>
                <a:lnTo>
                  <a:pt x="3956" y="17614"/>
                </a:lnTo>
                <a:lnTo>
                  <a:pt x="2602" y="16505"/>
                </a:lnTo>
                <a:lnTo>
                  <a:pt x="1699" y="14813"/>
                </a:lnTo>
                <a:lnTo>
                  <a:pt x="0" y="8937"/>
                </a:lnTo>
                <a:lnTo>
                  <a:pt x="5807" y="8644"/>
                </a:lnTo>
                <a:lnTo>
                  <a:pt x="10851" y="8576"/>
                </a:lnTo>
                <a:lnTo>
                  <a:pt x="66961" y="8572"/>
                </a:lnTo>
                <a:lnTo>
                  <a:pt x="72228" y="7620"/>
                </a:lnTo>
                <a:lnTo>
                  <a:pt x="77644" y="6032"/>
                </a:lnTo>
                <a:lnTo>
                  <a:pt x="83160" y="4021"/>
                </a:lnTo>
                <a:lnTo>
                  <a:pt x="87790" y="2680"/>
                </a:lnTo>
                <a:lnTo>
                  <a:pt x="91828" y="1787"/>
                </a:lnTo>
                <a:lnTo>
                  <a:pt x="95473" y="1191"/>
                </a:lnTo>
                <a:lnTo>
                  <a:pt x="100761" y="794"/>
                </a:lnTo>
                <a:lnTo>
                  <a:pt x="107144" y="529"/>
                </a:lnTo>
                <a:lnTo>
                  <a:pt x="127239" y="157"/>
                </a:lnTo>
                <a:lnTo>
                  <a:pt x="182370" y="0"/>
                </a:lnTo>
                <a:lnTo>
                  <a:pt x="185363" y="953"/>
                </a:lnTo>
                <a:lnTo>
                  <a:pt x="191227" y="4551"/>
                </a:lnTo>
                <a:lnTo>
                  <a:pt x="196549" y="8219"/>
                </a:lnTo>
                <a:lnTo>
                  <a:pt x="201461" y="13018"/>
                </a:lnTo>
                <a:lnTo>
                  <a:pt x="202852" y="15346"/>
                </a:lnTo>
                <a:lnTo>
                  <a:pt x="204398" y="20473"/>
                </a:lnTo>
                <a:lnTo>
                  <a:pt x="205268" y="28714"/>
                </a:lnTo>
                <a:lnTo>
                  <a:pt x="205471" y="36892"/>
                </a:lnTo>
                <a:lnTo>
                  <a:pt x="205526" y="41739"/>
                </a:lnTo>
                <a:lnTo>
                  <a:pt x="204609" y="45923"/>
                </a:lnTo>
                <a:lnTo>
                  <a:pt x="201051" y="53113"/>
                </a:lnTo>
                <a:lnTo>
                  <a:pt x="199721" y="57316"/>
                </a:lnTo>
                <a:lnTo>
                  <a:pt x="198835" y="62023"/>
                </a:lnTo>
                <a:lnTo>
                  <a:pt x="198244" y="67066"/>
                </a:lnTo>
                <a:lnTo>
                  <a:pt x="197587" y="75209"/>
                </a:lnTo>
                <a:lnTo>
                  <a:pt x="197412" y="78714"/>
                </a:lnTo>
                <a:lnTo>
                  <a:pt x="196343" y="82956"/>
                </a:lnTo>
                <a:lnTo>
                  <a:pt x="194677" y="87689"/>
                </a:lnTo>
                <a:lnTo>
                  <a:pt x="192615" y="92749"/>
                </a:lnTo>
                <a:lnTo>
                  <a:pt x="190287" y="98028"/>
                </a:lnTo>
                <a:lnTo>
                  <a:pt x="185161" y="108973"/>
                </a:lnTo>
                <a:lnTo>
                  <a:pt x="183413" y="114558"/>
                </a:lnTo>
                <a:lnTo>
                  <a:pt x="182247" y="120187"/>
                </a:lnTo>
                <a:lnTo>
                  <a:pt x="181470" y="125845"/>
                </a:lnTo>
                <a:lnTo>
                  <a:pt x="180000" y="131521"/>
                </a:lnTo>
                <a:lnTo>
                  <a:pt x="178067" y="137211"/>
                </a:lnTo>
                <a:lnTo>
                  <a:pt x="175826" y="142909"/>
                </a:lnTo>
                <a:lnTo>
                  <a:pt x="174332" y="148612"/>
                </a:lnTo>
                <a:lnTo>
                  <a:pt x="173336" y="154320"/>
                </a:lnTo>
                <a:lnTo>
                  <a:pt x="172672" y="160030"/>
                </a:lnTo>
                <a:lnTo>
                  <a:pt x="172229" y="165741"/>
                </a:lnTo>
                <a:lnTo>
                  <a:pt x="171934" y="171454"/>
                </a:lnTo>
                <a:lnTo>
                  <a:pt x="171606" y="182881"/>
                </a:lnTo>
                <a:lnTo>
                  <a:pt x="171379" y="206904"/>
                </a:lnTo>
                <a:lnTo>
                  <a:pt x="170414" y="211278"/>
                </a:lnTo>
                <a:lnTo>
                  <a:pt x="168820" y="216100"/>
                </a:lnTo>
                <a:lnTo>
                  <a:pt x="166803" y="221219"/>
                </a:lnTo>
                <a:lnTo>
                  <a:pt x="164564" y="229447"/>
                </a:lnTo>
                <a:lnTo>
                  <a:pt x="163568" y="236279"/>
                </a:lnTo>
                <a:lnTo>
                  <a:pt x="163126" y="242490"/>
                </a:lnTo>
                <a:lnTo>
                  <a:pt x="162929" y="248426"/>
                </a:lnTo>
                <a:lnTo>
                  <a:pt x="162802" y="259997"/>
                </a:lnTo>
                <a:lnTo>
                  <a:pt x="161840" y="261914"/>
                </a:lnTo>
                <a:lnTo>
                  <a:pt x="160245" y="263192"/>
                </a:lnTo>
                <a:lnTo>
                  <a:pt x="158230" y="264043"/>
                </a:lnTo>
                <a:lnTo>
                  <a:pt x="156886" y="265564"/>
                </a:lnTo>
                <a:lnTo>
                  <a:pt x="155990" y="267530"/>
                </a:lnTo>
                <a:lnTo>
                  <a:pt x="154995" y="272254"/>
                </a:lnTo>
                <a:lnTo>
                  <a:pt x="154356" y="280509"/>
                </a:lnTo>
                <a:lnTo>
                  <a:pt x="154199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7" name="SMARTPenAnnotation116"/>
          <p:cNvSpPr/>
          <p:nvPr/>
        </p:nvSpPr>
        <p:spPr>
          <a:xfrm>
            <a:off x="4503461" y="2667248"/>
            <a:ext cx="197127" cy="247403"/>
          </a:xfrm>
          <a:custGeom>
            <a:avLst/>
            <a:gdLst/>
            <a:ahLst/>
            <a:cxnLst/>
            <a:rect l="0" t="0" r="0" b="0"/>
            <a:pathLst>
              <a:path w="197127" h="247403">
                <a:moveTo>
                  <a:pt x="17104" y="15944"/>
                </a:moveTo>
                <a:lnTo>
                  <a:pt x="17104" y="11393"/>
                </a:lnTo>
                <a:lnTo>
                  <a:pt x="18056" y="10053"/>
                </a:lnTo>
                <a:lnTo>
                  <a:pt x="19644" y="9159"/>
                </a:lnTo>
                <a:lnTo>
                  <a:pt x="24485" y="7724"/>
                </a:lnTo>
                <a:lnTo>
                  <a:pt x="29874" y="7476"/>
                </a:lnTo>
                <a:lnTo>
                  <a:pt x="32285" y="6489"/>
                </a:lnTo>
                <a:lnTo>
                  <a:pt x="37504" y="2852"/>
                </a:lnTo>
                <a:lnTo>
                  <a:pt x="41180" y="1501"/>
                </a:lnTo>
                <a:lnTo>
                  <a:pt x="45538" y="600"/>
                </a:lnTo>
                <a:lnTo>
                  <a:pt x="50347" y="0"/>
                </a:lnTo>
                <a:lnTo>
                  <a:pt x="54506" y="552"/>
                </a:lnTo>
                <a:lnTo>
                  <a:pt x="58231" y="1873"/>
                </a:lnTo>
                <a:lnTo>
                  <a:pt x="65862" y="5880"/>
                </a:lnTo>
                <a:lnTo>
                  <a:pt x="75604" y="10836"/>
                </a:lnTo>
                <a:lnTo>
                  <a:pt x="80869" y="12539"/>
                </a:lnTo>
                <a:lnTo>
                  <a:pt x="86284" y="13674"/>
                </a:lnTo>
                <a:lnTo>
                  <a:pt x="91799" y="14431"/>
                </a:lnTo>
                <a:lnTo>
                  <a:pt x="96428" y="15888"/>
                </a:lnTo>
                <a:lnTo>
                  <a:pt x="100467" y="17811"/>
                </a:lnTo>
                <a:lnTo>
                  <a:pt x="104112" y="20046"/>
                </a:lnTo>
                <a:lnTo>
                  <a:pt x="108446" y="22489"/>
                </a:lnTo>
                <a:lnTo>
                  <a:pt x="118343" y="27743"/>
                </a:lnTo>
                <a:lnTo>
                  <a:pt x="122696" y="30477"/>
                </a:lnTo>
                <a:lnTo>
                  <a:pt x="126552" y="33253"/>
                </a:lnTo>
                <a:lnTo>
                  <a:pt x="130074" y="36056"/>
                </a:lnTo>
                <a:lnTo>
                  <a:pt x="134327" y="38877"/>
                </a:lnTo>
                <a:lnTo>
                  <a:pt x="139068" y="41710"/>
                </a:lnTo>
                <a:lnTo>
                  <a:pt x="144133" y="44551"/>
                </a:lnTo>
                <a:lnTo>
                  <a:pt x="147510" y="47398"/>
                </a:lnTo>
                <a:lnTo>
                  <a:pt x="149761" y="50248"/>
                </a:lnTo>
                <a:lnTo>
                  <a:pt x="153215" y="56908"/>
                </a:lnTo>
                <a:lnTo>
                  <a:pt x="157925" y="66218"/>
                </a:lnTo>
                <a:lnTo>
                  <a:pt x="159562" y="71367"/>
                </a:lnTo>
                <a:lnTo>
                  <a:pt x="160653" y="76706"/>
                </a:lnTo>
                <a:lnTo>
                  <a:pt x="161381" y="82169"/>
                </a:lnTo>
                <a:lnTo>
                  <a:pt x="161866" y="87717"/>
                </a:lnTo>
                <a:lnTo>
                  <a:pt x="162189" y="93320"/>
                </a:lnTo>
                <a:lnTo>
                  <a:pt x="162549" y="103673"/>
                </a:lnTo>
                <a:lnTo>
                  <a:pt x="162708" y="111450"/>
                </a:lnTo>
                <a:lnTo>
                  <a:pt x="161798" y="115810"/>
                </a:lnTo>
                <a:lnTo>
                  <a:pt x="160239" y="120621"/>
                </a:lnTo>
                <a:lnTo>
                  <a:pt x="158247" y="125734"/>
                </a:lnTo>
                <a:lnTo>
                  <a:pt x="155967" y="131047"/>
                </a:lnTo>
                <a:lnTo>
                  <a:pt x="150894" y="142031"/>
                </a:lnTo>
                <a:lnTo>
                  <a:pt x="134216" y="175995"/>
                </a:lnTo>
                <a:lnTo>
                  <a:pt x="130421" y="180748"/>
                </a:lnTo>
                <a:lnTo>
                  <a:pt x="125986" y="184868"/>
                </a:lnTo>
                <a:lnTo>
                  <a:pt x="121124" y="188567"/>
                </a:lnTo>
                <a:lnTo>
                  <a:pt x="116931" y="191986"/>
                </a:lnTo>
                <a:lnTo>
                  <a:pt x="113183" y="195218"/>
                </a:lnTo>
                <a:lnTo>
                  <a:pt x="109731" y="198325"/>
                </a:lnTo>
                <a:lnTo>
                  <a:pt x="100817" y="206857"/>
                </a:lnTo>
                <a:lnTo>
                  <a:pt x="84122" y="223306"/>
                </a:lnTo>
                <a:lnTo>
                  <a:pt x="80833" y="225623"/>
                </a:lnTo>
                <a:lnTo>
                  <a:pt x="77687" y="227167"/>
                </a:lnTo>
                <a:lnTo>
                  <a:pt x="71652" y="228884"/>
                </a:lnTo>
                <a:lnTo>
                  <a:pt x="65795" y="229646"/>
                </a:lnTo>
                <a:lnTo>
                  <a:pt x="61947" y="229850"/>
                </a:lnTo>
                <a:lnTo>
                  <a:pt x="52591" y="230076"/>
                </a:lnTo>
                <a:lnTo>
                  <a:pt x="31747" y="230241"/>
                </a:lnTo>
                <a:lnTo>
                  <a:pt x="28771" y="229293"/>
                </a:lnTo>
                <a:lnTo>
                  <a:pt x="22924" y="225701"/>
                </a:lnTo>
                <a:lnTo>
                  <a:pt x="17301" y="221525"/>
                </a:lnTo>
                <a:lnTo>
                  <a:pt x="13064" y="217486"/>
                </a:lnTo>
                <a:lnTo>
                  <a:pt x="5323" y="209857"/>
                </a:lnTo>
                <a:lnTo>
                  <a:pt x="3535" y="207132"/>
                </a:lnTo>
                <a:lnTo>
                  <a:pt x="1548" y="201564"/>
                </a:lnTo>
                <a:lnTo>
                  <a:pt x="665" y="195914"/>
                </a:lnTo>
                <a:lnTo>
                  <a:pt x="98" y="189077"/>
                </a:lnTo>
                <a:lnTo>
                  <a:pt x="0" y="183342"/>
                </a:lnTo>
                <a:lnTo>
                  <a:pt x="938" y="180882"/>
                </a:lnTo>
                <a:lnTo>
                  <a:pt x="4521" y="175610"/>
                </a:lnTo>
                <a:lnTo>
                  <a:pt x="9289" y="170092"/>
                </a:lnTo>
                <a:lnTo>
                  <a:pt x="11894" y="167287"/>
                </a:lnTo>
                <a:lnTo>
                  <a:pt x="14583" y="165417"/>
                </a:lnTo>
                <a:lnTo>
                  <a:pt x="20111" y="163339"/>
                </a:lnTo>
                <a:lnTo>
                  <a:pt x="25742" y="159875"/>
                </a:lnTo>
                <a:lnTo>
                  <a:pt x="28578" y="157618"/>
                </a:lnTo>
                <a:lnTo>
                  <a:pt x="32373" y="156113"/>
                </a:lnTo>
                <a:lnTo>
                  <a:pt x="36808" y="155110"/>
                </a:lnTo>
                <a:lnTo>
                  <a:pt x="41670" y="154442"/>
                </a:lnTo>
                <a:lnTo>
                  <a:pt x="46816" y="154948"/>
                </a:lnTo>
                <a:lnTo>
                  <a:pt x="52152" y="156239"/>
                </a:lnTo>
                <a:lnTo>
                  <a:pt x="57614" y="158051"/>
                </a:lnTo>
                <a:lnTo>
                  <a:pt x="62208" y="159260"/>
                </a:lnTo>
                <a:lnTo>
                  <a:pt x="66223" y="160065"/>
                </a:lnTo>
                <a:lnTo>
                  <a:pt x="69852" y="160602"/>
                </a:lnTo>
                <a:lnTo>
                  <a:pt x="73225" y="160960"/>
                </a:lnTo>
                <a:lnTo>
                  <a:pt x="76425" y="161199"/>
                </a:lnTo>
                <a:lnTo>
                  <a:pt x="79511" y="161358"/>
                </a:lnTo>
                <a:lnTo>
                  <a:pt x="83473" y="162417"/>
                </a:lnTo>
                <a:lnTo>
                  <a:pt x="88020" y="164075"/>
                </a:lnTo>
                <a:lnTo>
                  <a:pt x="92956" y="166133"/>
                </a:lnTo>
                <a:lnTo>
                  <a:pt x="97200" y="168457"/>
                </a:lnTo>
                <a:lnTo>
                  <a:pt x="100981" y="170960"/>
                </a:lnTo>
                <a:lnTo>
                  <a:pt x="104454" y="173580"/>
                </a:lnTo>
                <a:lnTo>
                  <a:pt x="108675" y="175327"/>
                </a:lnTo>
                <a:lnTo>
                  <a:pt x="113394" y="176492"/>
                </a:lnTo>
                <a:lnTo>
                  <a:pt x="118444" y="177269"/>
                </a:lnTo>
                <a:lnTo>
                  <a:pt x="122764" y="178739"/>
                </a:lnTo>
                <a:lnTo>
                  <a:pt x="126597" y="180671"/>
                </a:lnTo>
                <a:lnTo>
                  <a:pt x="130104" y="182912"/>
                </a:lnTo>
                <a:lnTo>
                  <a:pt x="134347" y="185359"/>
                </a:lnTo>
                <a:lnTo>
                  <a:pt x="144142" y="190617"/>
                </a:lnTo>
                <a:lnTo>
                  <a:pt x="147515" y="193353"/>
                </a:lnTo>
                <a:lnTo>
                  <a:pt x="149765" y="196129"/>
                </a:lnTo>
                <a:lnTo>
                  <a:pt x="153217" y="201754"/>
                </a:lnTo>
                <a:lnTo>
                  <a:pt x="157926" y="207429"/>
                </a:lnTo>
                <a:lnTo>
                  <a:pt x="163194" y="213126"/>
                </a:lnTo>
                <a:lnTo>
                  <a:pt x="171279" y="221509"/>
                </a:lnTo>
                <a:lnTo>
                  <a:pt x="184137" y="234410"/>
                </a:lnTo>
                <a:lnTo>
                  <a:pt x="185609" y="236836"/>
                </a:lnTo>
                <a:lnTo>
                  <a:pt x="187681" y="243848"/>
                </a:lnTo>
                <a:lnTo>
                  <a:pt x="188166" y="245822"/>
                </a:lnTo>
                <a:lnTo>
                  <a:pt x="189247" y="246349"/>
                </a:lnTo>
                <a:lnTo>
                  <a:pt x="190921" y="246700"/>
                </a:lnTo>
                <a:lnTo>
                  <a:pt x="197126" y="2474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8" name="SMARTPenAnnotation117"/>
          <p:cNvSpPr/>
          <p:nvPr/>
        </p:nvSpPr>
        <p:spPr>
          <a:xfrm>
            <a:off x="4872046" y="2811780"/>
            <a:ext cx="34282" cy="25718"/>
          </a:xfrm>
          <a:custGeom>
            <a:avLst/>
            <a:gdLst/>
            <a:ahLst/>
            <a:cxnLst/>
            <a:rect l="0" t="0" r="0" b="0"/>
            <a:pathLst>
              <a:path w="34282" h="25718">
                <a:moveTo>
                  <a:pt x="17136" y="17145"/>
                </a:moveTo>
                <a:lnTo>
                  <a:pt x="17136" y="21696"/>
                </a:lnTo>
                <a:lnTo>
                  <a:pt x="16184" y="23036"/>
                </a:lnTo>
                <a:lnTo>
                  <a:pt x="14596" y="23930"/>
                </a:lnTo>
                <a:lnTo>
                  <a:pt x="8594" y="25708"/>
                </a:lnTo>
                <a:lnTo>
                  <a:pt x="22" y="25717"/>
                </a:lnTo>
                <a:lnTo>
                  <a:pt x="0" y="21166"/>
                </a:lnTo>
                <a:lnTo>
                  <a:pt x="949" y="19826"/>
                </a:lnTo>
                <a:lnTo>
                  <a:pt x="2535" y="18932"/>
                </a:lnTo>
                <a:lnTo>
                  <a:pt x="4545" y="18336"/>
                </a:lnTo>
                <a:lnTo>
                  <a:pt x="5884" y="16987"/>
                </a:lnTo>
                <a:lnTo>
                  <a:pt x="6777" y="15134"/>
                </a:lnTo>
                <a:lnTo>
                  <a:pt x="8211" y="9868"/>
                </a:lnTo>
                <a:lnTo>
                  <a:pt x="9281" y="9436"/>
                </a:lnTo>
                <a:lnTo>
                  <a:pt x="10947" y="9148"/>
                </a:lnTo>
                <a:lnTo>
                  <a:pt x="13010" y="8956"/>
                </a:lnTo>
                <a:lnTo>
                  <a:pt x="15338" y="7876"/>
                </a:lnTo>
                <a:lnTo>
                  <a:pt x="17842" y="6203"/>
                </a:lnTo>
                <a:lnTo>
                  <a:pt x="20464" y="4135"/>
                </a:lnTo>
                <a:lnTo>
                  <a:pt x="23164" y="2756"/>
                </a:lnTo>
                <a:lnTo>
                  <a:pt x="25918" y="1838"/>
                </a:lnTo>
                <a:lnTo>
                  <a:pt x="342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9" name="SMARTPenAnnotation118"/>
          <p:cNvSpPr/>
          <p:nvPr/>
        </p:nvSpPr>
        <p:spPr>
          <a:xfrm>
            <a:off x="5060747" y="2686267"/>
            <a:ext cx="154073" cy="271246"/>
          </a:xfrm>
          <a:custGeom>
            <a:avLst/>
            <a:gdLst/>
            <a:ahLst/>
            <a:cxnLst/>
            <a:rect l="0" t="0" r="0" b="0"/>
            <a:pathLst>
              <a:path w="154073" h="271246">
                <a:moveTo>
                  <a:pt x="85610" y="5497"/>
                </a:moveTo>
                <a:lnTo>
                  <a:pt x="81060" y="947"/>
                </a:lnTo>
                <a:lnTo>
                  <a:pt x="79719" y="559"/>
                </a:lnTo>
                <a:lnTo>
                  <a:pt x="78825" y="1252"/>
                </a:lnTo>
                <a:lnTo>
                  <a:pt x="78229" y="2667"/>
                </a:lnTo>
                <a:lnTo>
                  <a:pt x="77832" y="2658"/>
                </a:lnTo>
                <a:lnTo>
                  <a:pt x="77567" y="1700"/>
                </a:lnTo>
                <a:lnTo>
                  <a:pt x="77391" y="108"/>
                </a:lnTo>
                <a:lnTo>
                  <a:pt x="77273" y="0"/>
                </a:lnTo>
                <a:lnTo>
                  <a:pt x="77047" y="5227"/>
                </a:lnTo>
                <a:lnTo>
                  <a:pt x="72490" y="9968"/>
                </a:lnTo>
                <a:lnTo>
                  <a:pt x="71148" y="12288"/>
                </a:lnTo>
                <a:lnTo>
                  <a:pt x="68308" y="20104"/>
                </a:lnTo>
                <a:lnTo>
                  <a:pt x="64268" y="25642"/>
                </a:lnTo>
                <a:lnTo>
                  <a:pt x="61856" y="28452"/>
                </a:lnTo>
                <a:lnTo>
                  <a:pt x="59297" y="31278"/>
                </a:lnTo>
                <a:lnTo>
                  <a:pt x="56638" y="34115"/>
                </a:lnTo>
                <a:lnTo>
                  <a:pt x="53913" y="37910"/>
                </a:lnTo>
                <a:lnTo>
                  <a:pt x="51144" y="42346"/>
                </a:lnTo>
                <a:lnTo>
                  <a:pt x="48345" y="47208"/>
                </a:lnTo>
                <a:lnTo>
                  <a:pt x="45235" y="55151"/>
                </a:lnTo>
                <a:lnTo>
                  <a:pt x="42901" y="62808"/>
                </a:lnTo>
                <a:lnTo>
                  <a:pt x="40945" y="67517"/>
                </a:lnTo>
                <a:lnTo>
                  <a:pt x="38688" y="72562"/>
                </a:lnTo>
                <a:lnTo>
                  <a:pt x="36231" y="76877"/>
                </a:lnTo>
                <a:lnTo>
                  <a:pt x="33641" y="80706"/>
                </a:lnTo>
                <a:lnTo>
                  <a:pt x="30961" y="84212"/>
                </a:lnTo>
                <a:lnTo>
                  <a:pt x="28223" y="88454"/>
                </a:lnTo>
                <a:lnTo>
                  <a:pt x="25444" y="93187"/>
                </a:lnTo>
                <a:lnTo>
                  <a:pt x="22640" y="98247"/>
                </a:lnTo>
                <a:lnTo>
                  <a:pt x="20770" y="103525"/>
                </a:lnTo>
                <a:lnTo>
                  <a:pt x="19523" y="108950"/>
                </a:lnTo>
                <a:lnTo>
                  <a:pt x="18692" y="114471"/>
                </a:lnTo>
                <a:lnTo>
                  <a:pt x="17186" y="119104"/>
                </a:lnTo>
                <a:lnTo>
                  <a:pt x="12972" y="126792"/>
                </a:lnTo>
                <a:lnTo>
                  <a:pt x="11467" y="131128"/>
                </a:lnTo>
                <a:lnTo>
                  <a:pt x="10464" y="135924"/>
                </a:lnTo>
                <a:lnTo>
                  <a:pt x="9795" y="141026"/>
                </a:lnTo>
                <a:lnTo>
                  <a:pt x="8397" y="146332"/>
                </a:lnTo>
                <a:lnTo>
                  <a:pt x="6512" y="151775"/>
                </a:lnTo>
                <a:lnTo>
                  <a:pt x="4303" y="157308"/>
                </a:lnTo>
                <a:lnTo>
                  <a:pt x="2830" y="161950"/>
                </a:lnTo>
                <a:lnTo>
                  <a:pt x="1194" y="169647"/>
                </a:lnTo>
                <a:lnTo>
                  <a:pt x="758" y="173986"/>
                </a:lnTo>
                <a:lnTo>
                  <a:pt x="467" y="178783"/>
                </a:lnTo>
                <a:lnTo>
                  <a:pt x="144" y="189193"/>
                </a:lnTo>
                <a:lnTo>
                  <a:pt x="0" y="200170"/>
                </a:lnTo>
                <a:lnTo>
                  <a:pt x="914" y="204812"/>
                </a:lnTo>
                <a:lnTo>
                  <a:pt x="5799" y="215895"/>
                </a:lnTo>
                <a:lnTo>
                  <a:pt x="7276" y="222198"/>
                </a:lnTo>
                <a:lnTo>
                  <a:pt x="8622" y="226164"/>
                </a:lnTo>
                <a:lnTo>
                  <a:pt x="10472" y="230714"/>
                </a:lnTo>
                <a:lnTo>
                  <a:pt x="12658" y="235652"/>
                </a:lnTo>
                <a:lnTo>
                  <a:pt x="15068" y="238943"/>
                </a:lnTo>
                <a:lnTo>
                  <a:pt x="17627" y="241138"/>
                </a:lnTo>
                <a:lnTo>
                  <a:pt x="20285" y="242601"/>
                </a:lnTo>
                <a:lnTo>
                  <a:pt x="23010" y="244529"/>
                </a:lnTo>
                <a:lnTo>
                  <a:pt x="25779" y="246767"/>
                </a:lnTo>
                <a:lnTo>
                  <a:pt x="28578" y="249211"/>
                </a:lnTo>
                <a:lnTo>
                  <a:pt x="31396" y="251793"/>
                </a:lnTo>
                <a:lnTo>
                  <a:pt x="37067" y="257202"/>
                </a:lnTo>
                <a:lnTo>
                  <a:pt x="39913" y="259026"/>
                </a:lnTo>
                <a:lnTo>
                  <a:pt x="42763" y="260241"/>
                </a:lnTo>
                <a:lnTo>
                  <a:pt x="45616" y="261052"/>
                </a:lnTo>
                <a:lnTo>
                  <a:pt x="48469" y="261592"/>
                </a:lnTo>
                <a:lnTo>
                  <a:pt x="51325" y="261952"/>
                </a:lnTo>
                <a:lnTo>
                  <a:pt x="54181" y="262192"/>
                </a:lnTo>
                <a:lnTo>
                  <a:pt x="57037" y="262352"/>
                </a:lnTo>
                <a:lnTo>
                  <a:pt x="62751" y="262530"/>
                </a:lnTo>
                <a:lnTo>
                  <a:pt x="75873" y="262630"/>
                </a:lnTo>
                <a:lnTo>
                  <a:pt x="80072" y="261692"/>
                </a:lnTo>
                <a:lnTo>
                  <a:pt x="83823" y="260114"/>
                </a:lnTo>
                <a:lnTo>
                  <a:pt x="87276" y="258109"/>
                </a:lnTo>
                <a:lnTo>
                  <a:pt x="91483" y="256773"/>
                </a:lnTo>
                <a:lnTo>
                  <a:pt x="96193" y="255882"/>
                </a:lnTo>
                <a:lnTo>
                  <a:pt x="101238" y="255288"/>
                </a:lnTo>
                <a:lnTo>
                  <a:pt x="105554" y="253940"/>
                </a:lnTo>
                <a:lnTo>
                  <a:pt x="109383" y="252088"/>
                </a:lnTo>
                <a:lnTo>
                  <a:pt x="112889" y="249901"/>
                </a:lnTo>
                <a:lnTo>
                  <a:pt x="116178" y="247491"/>
                </a:lnTo>
                <a:lnTo>
                  <a:pt x="119324" y="244931"/>
                </a:lnTo>
                <a:lnTo>
                  <a:pt x="122374" y="242273"/>
                </a:lnTo>
                <a:lnTo>
                  <a:pt x="125359" y="239548"/>
                </a:lnTo>
                <a:lnTo>
                  <a:pt x="131216" y="233980"/>
                </a:lnTo>
                <a:lnTo>
                  <a:pt x="139869" y="225490"/>
                </a:lnTo>
                <a:lnTo>
                  <a:pt x="141785" y="221692"/>
                </a:lnTo>
                <a:lnTo>
                  <a:pt x="143063" y="217255"/>
                </a:lnTo>
                <a:lnTo>
                  <a:pt x="143914" y="212392"/>
                </a:lnTo>
                <a:lnTo>
                  <a:pt x="145434" y="209149"/>
                </a:lnTo>
                <a:lnTo>
                  <a:pt x="147400" y="206988"/>
                </a:lnTo>
                <a:lnTo>
                  <a:pt x="149664" y="205547"/>
                </a:lnTo>
                <a:lnTo>
                  <a:pt x="151173" y="202681"/>
                </a:lnTo>
                <a:lnTo>
                  <a:pt x="152849" y="194418"/>
                </a:lnTo>
                <a:lnTo>
                  <a:pt x="153925" y="186325"/>
                </a:lnTo>
                <a:lnTo>
                  <a:pt x="154072" y="181750"/>
                </a:lnTo>
                <a:lnTo>
                  <a:pt x="153159" y="179197"/>
                </a:lnTo>
                <a:lnTo>
                  <a:pt x="149605" y="173820"/>
                </a:lnTo>
                <a:lnTo>
                  <a:pt x="145453" y="168498"/>
                </a:lnTo>
                <a:lnTo>
                  <a:pt x="141417" y="164302"/>
                </a:lnTo>
                <a:lnTo>
                  <a:pt x="139007" y="162802"/>
                </a:lnTo>
                <a:lnTo>
                  <a:pt x="136448" y="161803"/>
                </a:lnTo>
                <a:lnTo>
                  <a:pt x="133789" y="161136"/>
                </a:lnTo>
                <a:lnTo>
                  <a:pt x="131065" y="160691"/>
                </a:lnTo>
                <a:lnTo>
                  <a:pt x="128295" y="160395"/>
                </a:lnTo>
                <a:lnTo>
                  <a:pt x="125498" y="160198"/>
                </a:lnTo>
                <a:lnTo>
                  <a:pt x="122679" y="160066"/>
                </a:lnTo>
                <a:lnTo>
                  <a:pt x="117008" y="159919"/>
                </a:lnTo>
                <a:lnTo>
                  <a:pt x="113210" y="160833"/>
                </a:lnTo>
                <a:lnTo>
                  <a:pt x="108772" y="162395"/>
                </a:lnTo>
                <a:lnTo>
                  <a:pt x="103909" y="164388"/>
                </a:lnTo>
                <a:lnTo>
                  <a:pt x="99715" y="165717"/>
                </a:lnTo>
                <a:lnTo>
                  <a:pt x="95966" y="166603"/>
                </a:lnTo>
                <a:lnTo>
                  <a:pt x="92514" y="167194"/>
                </a:lnTo>
                <a:lnTo>
                  <a:pt x="88308" y="168540"/>
                </a:lnTo>
                <a:lnTo>
                  <a:pt x="83598" y="170390"/>
                </a:lnTo>
                <a:lnTo>
                  <a:pt x="78554" y="172576"/>
                </a:lnTo>
                <a:lnTo>
                  <a:pt x="75191" y="174986"/>
                </a:lnTo>
                <a:lnTo>
                  <a:pt x="72949" y="177545"/>
                </a:lnTo>
                <a:lnTo>
                  <a:pt x="71454" y="180203"/>
                </a:lnTo>
                <a:lnTo>
                  <a:pt x="68553" y="182928"/>
                </a:lnTo>
                <a:lnTo>
                  <a:pt x="64713" y="185697"/>
                </a:lnTo>
                <a:lnTo>
                  <a:pt x="60249" y="188496"/>
                </a:lnTo>
                <a:lnTo>
                  <a:pt x="56320" y="191314"/>
                </a:lnTo>
                <a:lnTo>
                  <a:pt x="52749" y="194145"/>
                </a:lnTo>
                <a:lnTo>
                  <a:pt x="49415" y="196985"/>
                </a:lnTo>
                <a:lnTo>
                  <a:pt x="47192" y="199831"/>
                </a:lnTo>
                <a:lnTo>
                  <a:pt x="44723" y="205533"/>
                </a:lnTo>
                <a:lnTo>
                  <a:pt x="41086" y="211242"/>
                </a:lnTo>
                <a:lnTo>
                  <a:pt x="36294" y="217907"/>
                </a:lnTo>
                <a:lnTo>
                  <a:pt x="33683" y="222351"/>
                </a:lnTo>
                <a:lnTo>
                  <a:pt x="30989" y="227219"/>
                </a:lnTo>
                <a:lnTo>
                  <a:pt x="27997" y="235168"/>
                </a:lnTo>
                <a:lnTo>
                  <a:pt x="26667" y="241876"/>
                </a:lnTo>
                <a:lnTo>
                  <a:pt x="25918" y="250055"/>
                </a:lnTo>
                <a:lnTo>
                  <a:pt x="25665" y="258381"/>
                </a:lnTo>
                <a:lnTo>
                  <a:pt x="25603" y="2712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0" name="SMARTPenAnnotation119"/>
          <p:cNvSpPr/>
          <p:nvPr/>
        </p:nvSpPr>
        <p:spPr>
          <a:xfrm>
            <a:off x="5326379" y="2648905"/>
            <a:ext cx="437199" cy="282858"/>
          </a:xfrm>
          <a:custGeom>
            <a:avLst/>
            <a:gdLst/>
            <a:ahLst/>
            <a:cxnLst/>
            <a:rect l="0" t="0" r="0" b="0"/>
            <a:pathLst>
              <a:path w="437199" h="282858">
                <a:moveTo>
                  <a:pt x="0" y="205737"/>
                </a:moveTo>
                <a:lnTo>
                  <a:pt x="11932" y="217669"/>
                </a:lnTo>
                <a:lnTo>
                  <a:pt x="13670" y="220359"/>
                </a:lnTo>
                <a:lnTo>
                  <a:pt x="17068" y="228696"/>
                </a:lnTo>
                <a:lnTo>
                  <a:pt x="23684" y="237199"/>
                </a:lnTo>
                <a:lnTo>
                  <a:pt x="31677" y="245751"/>
                </a:lnTo>
                <a:lnTo>
                  <a:pt x="58317" y="272624"/>
                </a:lnTo>
                <a:lnTo>
                  <a:pt x="59834" y="273188"/>
                </a:lnTo>
                <a:lnTo>
                  <a:pt x="64058" y="273815"/>
                </a:lnTo>
                <a:lnTo>
                  <a:pt x="66518" y="274935"/>
                </a:lnTo>
                <a:lnTo>
                  <a:pt x="77013" y="282781"/>
                </a:lnTo>
                <a:lnTo>
                  <a:pt x="81662" y="282857"/>
                </a:lnTo>
                <a:lnTo>
                  <a:pt x="83017" y="281916"/>
                </a:lnTo>
                <a:lnTo>
                  <a:pt x="83920" y="280335"/>
                </a:lnTo>
                <a:lnTo>
                  <a:pt x="84522" y="278329"/>
                </a:lnTo>
                <a:lnTo>
                  <a:pt x="83970" y="276992"/>
                </a:lnTo>
                <a:lnTo>
                  <a:pt x="82650" y="276100"/>
                </a:lnTo>
                <a:lnTo>
                  <a:pt x="80818" y="275506"/>
                </a:lnTo>
                <a:lnTo>
                  <a:pt x="79596" y="274157"/>
                </a:lnTo>
                <a:lnTo>
                  <a:pt x="78782" y="272306"/>
                </a:lnTo>
                <a:lnTo>
                  <a:pt x="77877" y="266755"/>
                </a:lnTo>
                <a:lnTo>
                  <a:pt x="77475" y="257939"/>
                </a:lnTo>
                <a:lnTo>
                  <a:pt x="77249" y="246816"/>
                </a:lnTo>
                <a:lnTo>
                  <a:pt x="77156" y="199901"/>
                </a:lnTo>
                <a:lnTo>
                  <a:pt x="76202" y="194227"/>
                </a:lnTo>
                <a:lnTo>
                  <a:pt x="74614" y="188538"/>
                </a:lnTo>
                <a:lnTo>
                  <a:pt x="72603" y="182841"/>
                </a:lnTo>
                <a:lnTo>
                  <a:pt x="71262" y="177138"/>
                </a:lnTo>
                <a:lnTo>
                  <a:pt x="70368" y="171431"/>
                </a:lnTo>
                <a:lnTo>
                  <a:pt x="69773" y="165721"/>
                </a:lnTo>
                <a:lnTo>
                  <a:pt x="69375" y="160010"/>
                </a:lnTo>
                <a:lnTo>
                  <a:pt x="69111" y="154297"/>
                </a:lnTo>
                <a:lnTo>
                  <a:pt x="68816" y="142870"/>
                </a:lnTo>
                <a:lnTo>
                  <a:pt x="68685" y="131441"/>
                </a:lnTo>
                <a:lnTo>
                  <a:pt x="67698" y="125726"/>
                </a:lnTo>
                <a:lnTo>
                  <a:pt x="66087" y="120012"/>
                </a:lnTo>
                <a:lnTo>
                  <a:pt x="64061" y="114297"/>
                </a:lnTo>
                <a:lnTo>
                  <a:pt x="62710" y="108582"/>
                </a:lnTo>
                <a:lnTo>
                  <a:pt x="61809" y="102867"/>
                </a:lnTo>
                <a:lnTo>
                  <a:pt x="61209" y="97152"/>
                </a:lnTo>
                <a:lnTo>
                  <a:pt x="60808" y="91437"/>
                </a:lnTo>
                <a:lnTo>
                  <a:pt x="60542" y="85722"/>
                </a:lnTo>
                <a:lnTo>
                  <a:pt x="60167" y="71117"/>
                </a:lnTo>
                <a:lnTo>
                  <a:pt x="60114" y="67413"/>
                </a:lnTo>
                <a:lnTo>
                  <a:pt x="61031" y="63038"/>
                </a:lnTo>
                <a:lnTo>
                  <a:pt x="62595" y="58217"/>
                </a:lnTo>
                <a:lnTo>
                  <a:pt x="64590" y="53098"/>
                </a:lnTo>
                <a:lnTo>
                  <a:pt x="66807" y="44870"/>
                </a:lnTo>
                <a:lnTo>
                  <a:pt x="67792" y="38038"/>
                </a:lnTo>
                <a:lnTo>
                  <a:pt x="68230" y="31827"/>
                </a:lnTo>
                <a:lnTo>
                  <a:pt x="69299" y="28837"/>
                </a:lnTo>
                <a:lnTo>
                  <a:pt x="74403" y="21030"/>
                </a:lnTo>
                <a:lnTo>
                  <a:pt x="75931" y="18870"/>
                </a:lnTo>
                <a:lnTo>
                  <a:pt x="77291" y="18294"/>
                </a:lnTo>
                <a:lnTo>
                  <a:pt x="84427" y="17294"/>
                </a:lnTo>
                <a:lnTo>
                  <a:pt x="97543" y="17155"/>
                </a:lnTo>
                <a:lnTo>
                  <a:pt x="198770" y="17142"/>
                </a:lnTo>
                <a:lnTo>
                  <a:pt x="206808" y="16190"/>
                </a:lnTo>
                <a:lnTo>
                  <a:pt x="215025" y="14602"/>
                </a:lnTo>
                <a:lnTo>
                  <a:pt x="223360" y="12591"/>
                </a:lnTo>
                <a:lnTo>
                  <a:pt x="232727" y="11251"/>
                </a:lnTo>
                <a:lnTo>
                  <a:pt x="242782" y="10357"/>
                </a:lnTo>
                <a:lnTo>
                  <a:pt x="262208" y="9364"/>
                </a:lnTo>
                <a:lnTo>
                  <a:pt x="277192" y="8922"/>
                </a:lnTo>
                <a:lnTo>
                  <a:pt x="284807" y="7852"/>
                </a:lnTo>
                <a:lnTo>
                  <a:pt x="292742" y="6187"/>
                </a:lnTo>
                <a:lnTo>
                  <a:pt x="300889" y="4123"/>
                </a:lnTo>
                <a:lnTo>
                  <a:pt x="310130" y="2748"/>
                </a:lnTo>
                <a:lnTo>
                  <a:pt x="320101" y="1831"/>
                </a:lnTo>
                <a:lnTo>
                  <a:pt x="339435" y="812"/>
                </a:lnTo>
                <a:lnTo>
                  <a:pt x="354378" y="359"/>
                </a:lnTo>
                <a:lnTo>
                  <a:pt x="398915" y="18"/>
                </a:lnTo>
                <a:lnTo>
                  <a:pt x="421444" y="0"/>
                </a:lnTo>
                <a:lnTo>
                  <a:pt x="424790" y="951"/>
                </a:lnTo>
                <a:lnTo>
                  <a:pt x="437198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1" name="SMARTPenAnnotation120"/>
          <p:cNvSpPr/>
          <p:nvPr/>
        </p:nvSpPr>
        <p:spPr>
          <a:xfrm>
            <a:off x="5506402" y="2769031"/>
            <a:ext cx="213802" cy="205583"/>
          </a:xfrm>
          <a:custGeom>
            <a:avLst/>
            <a:gdLst/>
            <a:ahLst/>
            <a:cxnLst/>
            <a:rect l="0" t="0" r="0" b="0"/>
            <a:pathLst>
              <a:path w="213802" h="205583">
                <a:moveTo>
                  <a:pt x="8573" y="25604"/>
                </a:moveTo>
                <a:lnTo>
                  <a:pt x="8573" y="17040"/>
                </a:lnTo>
                <a:lnTo>
                  <a:pt x="25055" y="17032"/>
                </a:lnTo>
                <a:lnTo>
                  <a:pt x="30038" y="16079"/>
                </a:lnTo>
                <a:lnTo>
                  <a:pt x="35266" y="14491"/>
                </a:lnTo>
                <a:lnTo>
                  <a:pt x="40655" y="12481"/>
                </a:lnTo>
                <a:lnTo>
                  <a:pt x="46154" y="11140"/>
                </a:lnTo>
                <a:lnTo>
                  <a:pt x="51725" y="10246"/>
                </a:lnTo>
                <a:lnTo>
                  <a:pt x="57343" y="9650"/>
                </a:lnTo>
                <a:lnTo>
                  <a:pt x="62994" y="8301"/>
                </a:lnTo>
                <a:lnTo>
                  <a:pt x="68666" y="6448"/>
                </a:lnTo>
                <a:lnTo>
                  <a:pt x="74352" y="4261"/>
                </a:lnTo>
                <a:lnTo>
                  <a:pt x="80048" y="2802"/>
                </a:lnTo>
                <a:lnTo>
                  <a:pt x="85751" y="1830"/>
                </a:lnTo>
                <a:lnTo>
                  <a:pt x="91457" y="1182"/>
                </a:lnTo>
                <a:lnTo>
                  <a:pt x="98119" y="750"/>
                </a:lnTo>
                <a:lnTo>
                  <a:pt x="105418" y="462"/>
                </a:lnTo>
                <a:lnTo>
                  <a:pt x="126802" y="57"/>
                </a:lnTo>
                <a:lnTo>
                  <a:pt x="133112" y="0"/>
                </a:lnTo>
                <a:lnTo>
                  <a:pt x="138272" y="915"/>
                </a:lnTo>
                <a:lnTo>
                  <a:pt x="142664" y="2477"/>
                </a:lnTo>
                <a:lnTo>
                  <a:pt x="146545" y="4471"/>
                </a:lnTo>
                <a:lnTo>
                  <a:pt x="150084" y="5800"/>
                </a:lnTo>
                <a:lnTo>
                  <a:pt x="156556" y="7277"/>
                </a:lnTo>
                <a:lnTo>
                  <a:pt x="162608" y="7933"/>
                </a:lnTo>
                <a:lnTo>
                  <a:pt x="165555" y="8108"/>
                </a:lnTo>
                <a:lnTo>
                  <a:pt x="167521" y="9178"/>
                </a:lnTo>
                <a:lnTo>
                  <a:pt x="168830" y="10843"/>
                </a:lnTo>
                <a:lnTo>
                  <a:pt x="169703" y="12906"/>
                </a:lnTo>
                <a:lnTo>
                  <a:pt x="170674" y="17738"/>
                </a:lnTo>
                <a:lnTo>
                  <a:pt x="171297" y="24050"/>
                </a:lnTo>
                <a:lnTo>
                  <a:pt x="166302" y="29993"/>
                </a:lnTo>
                <a:lnTo>
                  <a:pt x="158684" y="38032"/>
                </a:lnTo>
                <a:lnTo>
                  <a:pt x="143076" y="53934"/>
                </a:lnTo>
                <a:lnTo>
                  <a:pt x="139199" y="55920"/>
                </a:lnTo>
                <a:lnTo>
                  <a:pt x="134709" y="57245"/>
                </a:lnTo>
                <a:lnTo>
                  <a:pt x="129811" y="58128"/>
                </a:lnTo>
                <a:lnTo>
                  <a:pt x="125593" y="59669"/>
                </a:lnTo>
                <a:lnTo>
                  <a:pt x="121829" y="61649"/>
                </a:lnTo>
                <a:lnTo>
                  <a:pt x="118367" y="63921"/>
                </a:lnTo>
                <a:lnTo>
                  <a:pt x="111980" y="66446"/>
                </a:lnTo>
                <a:lnTo>
                  <a:pt x="108944" y="67120"/>
                </a:lnTo>
                <a:lnTo>
                  <a:pt x="103030" y="70408"/>
                </a:lnTo>
                <a:lnTo>
                  <a:pt x="94342" y="77004"/>
                </a:lnTo>
                <a:lnTo>
                  <a:pt x="151880" y="77039"/>
                </a:lnTo>
                <a:lnTo>
                  <a:pt x="156498" y="77991"/>
                </a:lnTo>
                <a:lnTo>
                  <a:pt x="160530" y="79579"/>
                </a:lnTo>
                <a:lnTo>
                  <a:pt x="164170" y="81589"/>
                </a:lnTo>
                <a:lnTo>
                  <a:pt x="173294" y="86364"/>
                </a:lnTo>
                <a:lnTo>
                  <a:pt x="178395" y="88970"/>
                </a:lnTo>
                <a:lnTo>
                  <a:pt x="182748" y="91661"/>
                </a:lnTo>
                <a:lnTo>
                  <a:pt x="186602" y="94407"/>
                </a:lnTo>
                <a:lnTo>
                  <a:pt x="190124" y="97190"/>
                </a:lnTo>
                <a:lnTo>
                  <a:pt x="196577" y="102822"/>
                </a:lnTo>
                <a:lnTo>
                  <a:pt x="199631" y="105658"/>
                </a:lnTo>
                <a:lnTo>
                  <a:pt x="202620" y="109453"/>
                </a:lnTo>
                <a:lnTo>
                  <a:pt x="205565" y="113888"/>
                </a:lnTo>
                <a:lnTo>
                  <a:pt x="208481" y="118750"/>
                </a:lnTo>
                <a:lnTo>
                  <a:pt x="210425" y="122944"/>
                </a:lnTo>
                <a:lnTo>
                  <a:pt x="211721" y="126692"/>
                </a:lnTo>
                <a:lnTo>
                  <a:pt x="212585" y="130143"/>
                </a:lnTo>
                <a:lnTo>
                  <a:pt x="213544" y="136518"/>
                </a:lnTo>
                <a:lnTo>
                  <a:pt x="213801" y="139552"/>
                </a:lnTo>
                <a:lnTo>
                  <a:pt x="213019" y="142527"/>
                </a:lnTo>
                <a:lnTo>
                  <a:pt x="209610" y="148372"/>
                </a:lnTo>
                <a:lnTo>
                  <a:pt x="208320" y="152217"/>
                </a:lnTo>
                <a:lnTo>
                  <a:pt x="207460" y="156685"/>
                </a:lnTo>
                <a:lnTo>
                  <a:pt x="206887" y="161568"/>
                </a:lnTo>
                <a:lnTo>
                  <a:pt x="205552" y="165777"/>
                </a:lnTo>
                <a:lnTo>
                  <a:pt x="203710" y="169535"/>
                </a:lnTo>
                <a:lnTo>
                  <a:pt x="201529" y="172993"/>
                </a:lnTo>
                <a:lnTo>
                  <a:pt x="198170" y="176251"/>
                </a:lnTo>
                <a:lnTo>
                  <a:pt x="194026" y="179375"/>
                </a:lnTo>
                <a:lnTo>
                  <a:pt x="189358" y="182410"/>
                </a:lnTo>
                <a:lnTo>
                  <a:pt x="184341" y="185386"/>
                </a:lnTo>
                <a:lnTo>
                  <a:pt x="179092" y="188323"/>
                </a:lnTo>
                <a:lnTo>
                  <a:pt x="168179" y="194126"/>
                </a:lnTo>
                <a:lnTo>
                  <a:pt x="156979" y="199880"/>
                </a:lnTo>
                <a:lnTo>
                  <a:pt x="151325" y="201795"/>
                </a:lnTo>
                <a:lnTo>
                  <a:pt x="145651" y="203072"/>
                </a:lnTo>
                <a:lnTo>
                  <a:pt x="139963" y="203923"/>
                </a:lnTo>
                <a:lnTo>
                  <a:pt x="134266" y="204491"/>
                </a:lnTo>
                <a:lnTo>
                  <a:pt x="128563" y="204870"/>
                </a:lnTo>
                <a:lnTo>
                  <a:pt x="122857" y="205122"/>
                </a:lnTo>
                <a:lnTo>
                  <a:pt x="111435" y="205402"/>
                </a:lnTo>
                <a:lnTo>
                  <a:pt x="88581" y="205582"/>
                </a:lnTo>
                <a:lnTo>
                  <a:pt x="82867" y="204644"/>
                </a:lnTo>
                <a:lnTo>
                  <a:pt x="77152" y="203066"/>
                </a:lnTo>
                <a:lnTo>
                  <a:pt x="71437" y="201062"/>
                </a:lnTo>
                <a:lnTo>
                  <a:pt x="66675" y="199726"/>
                </a:lnTo>
                <a:lnTo>
                  <a:pt x="62547" y="198835"/>
                </a:lnTo>
                <a:lnTo>
                  <a:pt x="58843" y="198241"/>
                </a:lnTo>
                <a:lnTo>
                  <a:pt x="52187" y="195041"/>
                </a:lnTo>
                <a:lnTo>
                  <a:pt x="49079" y="192855"/>
                </a:lnTo>
                <a:lnTo>
                  <a:pt x="43086" y="190425"/>
                </a:lnTo>
                <a:lnTo>
                  <a:pt x="40154" y="189777"/>
                </a:lnTo>
                <a:lnTo>
                  <a:pt x="34357" y="186517"/>
                </a:lnTo>
                <a:lnTo>
                  <a:pt x="31477" y="184314"/>
                </a:lnTo>
                <a:lnTo>
                  <a:pt x="25737" y="181867"/>
                </a:lnTo>
                <a:lnTo>
                  <a:pt x="22873" y="181214"/>
                </a:lnTo>
                <a:lnTo>
                  <a:pt x="17151" y="177949"/>
                </a:lnTo>
                <a:lnTo>
                  <a:pt x="14291" y="175745"/>
                </a:lnTo>
                <a:lnTo>
                  <a:pt x="12385" y="173322"/>
                </a:lnTo>
                <a:lnTo>
                  <a:pt x="11114" y="170755"/>
                </a:lnTo>
                <a:lnTo>
                  <a:pt x="10267" y="168092"/>
                </a:lnTo>
                <a:lnTo>
                  <a:pt x="8750" y="166315"/>
                </a:lnTo>
                <a:lnTo>
                  <a:pt x="6786" y="165132"/>
                </a:lnTo>
                <a:lnTo>
                  <a:pt x="4524" y="164342"/>
                </a:lnTo>
                <a:lnTo>
                  <a:pt x="3016" y="162864"/>
                </a:lnTo>
                <a:lnTo>
                  <a:pt x="2011" y="160925"/>
                </a:lnTo>
                <a:lnTo>
                  <a:pt x="0" y="1541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2" name="SMARTPenAnnotation121"/>
          <p:cNvSpPr/>
          <p:nvPr/>
        </p:nvSpPr>
        <p:spPr>
          <a:xfrm>
            <a:off x="5960745" y="2786062"/>
            <a:ext cx="180023" cy="1"/>
          </a:xfrm>
          <a:custGeom>
            <a:avLst/>
            <a:gdLst/>
            <a:ahLst/>
            <a:cxnLst/>
            <a:rect l="0" t="0" r="0" b="0"/>
            <a:pathLst>
              <a:path w="180023" h="1">
                <a:moveTo>
                  <a:pt x="0" y="0"/>
                </a:move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3" name="SMARTPenAnnotation122"/>
          <p:cNvSpPr/>
          <p:nvPr/>
        </p:nvSpPr>
        <p:spPr>
          <a:xfrm>
            <a:off x="5926454" y="2888932"/>
            <a:ext cx="257176" cy="1"/>
          </a:xfrm>
          <a:custGeom>
            <a:avLst/>
            <a:gdLst/>
            <a:ahLst/>
            <a:cxnLst/>
            <a:rect l="0" t="0" r="0" b="0"/>
            <a:pathLst>
              <a:path w="257176" h="1">
                <a:moveTo>
                  <a:pt x="0" y="0"/>
                </a:move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4" name="SMARTPenAnnotation123"/>
          <p:cNvSpPr/>
          <p:nvPr/>
        </p:nvSpPr>
        <p:spPr>
          <a:xfrm>
            <a:off x="6320825" y="2700454"/>
            <a:ext cx="222851" cy="265632"/>
          </a:xfrm>
          <a:custGeom>
            <a:avLst/>
            <a:gdLst/>
            <a:ahLst/>
            <a:cxnLst/>
            <a:rect l="0" t="0" r="0" b="0"/>
            <a:pathLst>
              <a:path w="222851" h="265632">
                <a:moveTo>
                  <a:pt x="8537" y="25601"/>
                </a:moveTo>
                <a:lnTo>
                  <a:pt x="25858" y="25601"/>
                </a:lnTo>
                <a:lnTo>
                  <a:pt x="29609" y="24648"/>
                </a:lnTo>
                <a:lnTo>
                  <a:pt x="36317" y="21050"/>
                </a:lnTo>
                <a:lnTo>
                  <a:pt x="40392" y="18756"/>
                </a:lnTo>
                <a:lnTo>
                  <a:pt x="50000" y="13669"/>
                </a:lnTo>
                <a:lnTo>
                  <a:pt x="54277" y="11931"/>
                </a:lnTo>
                <a:lnTo>
                  <a:pt x="58080" y="10773"/>
                </a:lnTo>
                <a:lnTo>
                  <a:pt x="61568" y="10000"/>
                </a:lnTo>
                <a:lnTo>
                  <a:pt x="66751" y="8533"/>
                </a:lnTo>
                <a:lnTo>
                  <a:pt x="80130" y="4362"/>
                </a:lnTo>
                <a:lnTo>
                  <a:pt x="86745" y="2869"/>
                </a:lnTo>
                <a:lnTo>
                  <a:pt x="93061" y="1874"/>
                </a:lnTo>
                <a:lnTo>
                  <a:pt x="99177" y="1210"/>
                </a:lnTo>
                <a:lnTo>
                  <a:pt x="105158" y="768"/>
                </a:lnTo>
                <a:lnTo>
                  <a:pt x="111051" y="473"/>
                </a:lnTo>
                <a:lnTo>
                  <a:pt x="122679" y="145"/>
                </a:lnTo>
                <a:lnTo>
                  <a:pt x="134196" y="0"/>
                </a:lnTo>
                <a:lnTo>
                  <a:pt x="139935" y="913"/>
                </a:lnTo>
                <a:lnTo>
                  <a:pt x="145665" y="2475"/>
                </a:lnTo>
                <a:lnTo>
                  <a:pt x="151391" y="4469"/>
                </a:lnTo>
                <a:lnTo>
                  <a:pt x="156161" y="5798"/>
                </a:lnTo>
                <a:lnTo>
                  <a:pt x="160293" y="6684"/>
                </a:lnTo>
                <a:lnTo>
                  <a:pt x="164000" y="7274"/>
                </a:lnTo>
                <a:lnTo>
                  <a:pt x="168377" y="8621"/>
                </a:lnTo>
                <a:lnTo>
                  <a:pt x="173199" y="10471"/>
                </a:lnTo>
                <a:lnTo>
                  <a:pt x="178320" y="12656"/>
                </a:lnTo>
                <a:lnTo>
                  <a:pt x="182685" y="16019"/>
                </a:lnTo>
                <a:lnTo>
                  <a:pt x="186549" y="20165"/>
                </a:lnTo>
                <a:lnTo>
                  <a:pt x="190076" y="24834"/>
                </a:lnTo>
                <a:lnTo>
                  <a:pt x="196536" y="32563"/>
                </a:lnTo>
                <a:lnTo>
                  <a:pt x="202583" y="40125"/>
                </a:lnTo>
                <a:lnTo>
                  <a:pt x="205528" y="44808"/>
                </a:lnTo>
                <a:lnTo>
                  <a:pt x="208445" y="49836"/>
                </a:lnTo>
                <a:lnTo>
                  <a:pt x="210389" y="55092"/>
                </a:lnTo>
                <a:lnTo>
                  <a:pt x="211685" y="60502"/>
                </a:lnTo>
                <a:lnTo>
                  <a:pt x="212549" y="66013"/>
                </a:lnTo>
                <a:lnTo>
                  <a:pt x="214077" y="71592"/>
                </a:lnTo>
                <a:lnTo>
                  <a:pt x="216049" y="77217"/>
                </a:lnTo>
                <a:lnTo>
                  <a:pt x="218316" y="82871"/>
                </a:lnTo>
                <a:lnTo>
                  <a:pt x="218875" y="88546"/>
                </a:lnTo>
                <a:lnTo>
                  <a:pt x="218295" y="94234"/>
                </a:lnTo>
                <a:lnTo>
                  <a:pt x="216955" y="99931"/>
                </a:lnTo>
                <a:lnTo>
                  <a:pt x="215110" y="105634"/>
                </a:lnTo>
                <a:lnTo>
                  <a:pt x="212928" y="111342"/>
                </a:lnTo>
                <a:lnTo>
                  <a:pt x="210520" y="117051"/>
                </a:lnTo>
                <a:lnTo>
                  <a:pt x="207962" y="122763"/>
                </a:lnTo>
                <a:lnTo>
                  <a:pt x="202580" y="134189"/>
                </a:lnTo>
                <a:lnTo>
                  <a:pt x="185679" y="168476"/>
                </a:lnTo>
                <a:lnTo>
                  <a:pt x="181876" y="173238"/>
                </a:lnTo>
                <a:lnTo>
                  <a:pt x="177437" y="177366"/>
                </a:lnTo>
                <a:lnTo>
                  <a:pt x="172572" y="181070"/>
                </a:lnTo>
                <a:lnTo>
                  <a:pt x="167424" y="185444"/>
                </a:lnTo>
                <a:lnTo>
                  <a:pt x="162087" y="190266"/>
                </a:lnTo>
                <a:lnTo>
                  <a:pt x="148013" y="203613"/>
                </a:lnTo>
                <a:lnTo>
                  <a:pt x="144384" y="207140"/>
                </a:lnTo>
                <a:lnTo>
                  <a:pt x="140059" y="210445"/>
                </a:lnTo>
                <a:lnTo>
                  <a:pt x="135271" y="213600"/>
                </a:lnTo>
                <a:lnTo>
                  <a:pt x="130173" y="216656"/>
                </a:lnTo>
                <a:lnTo>
                  <a:pt x="124871" y="219646"/>
                </a:lnTo>
                <a:lnTo>
                  <a:pt x="113899" y="225508"/>
                </a:lnTo>
                <a:lnTo>
                  <a:pt x="97011" y="234163"/>
                </a:lnTo>
                <a:lnTo>
                  <a:pt x="91332" y="236080"/>
                </a:lnTo>
                <a:lnTo>
                  <a:pt x="85641" y="237358"/>
                </a:lnTo>
                <a:lnTo>
                  <a:pt x="79942" y="238209"/>
                </a:lnTo>
                <a:lnTo>
                  <a:pt x="75191" y="239730"/>
                </a:lnTo>
                <a:lnTo>
                  <a:pt x="71070" y="241696"/>
                </a:lnTo>
                <a:lnTo>
                  <a:pt x="67371" y="243959"/>
                </a:lnTo>
                <a:lnTo>
                  <a:pt x="63000" y="245468"/>
                </a:lnTo>
                <a:lnTo>
                  <a:pt x="58180" y="246474"/>
                </a:lnTo>
                <a:lnTo>
                  <a:pt x="53063" y="247144"/>
                </a:lnTo>
                <a:lnTo>
                  <a:pt x="48698" y="247591"/>
                </a:lnTo>
                <a:lnTo>
                  <a:pt x="44836" y="247890"/>
                </a:lnTo>
                <a:lnTo>
                  <a:pt x="41309" y="248088"/>
                </a:lnTo>
                <a:lnTo>
                  <a:pt x="32310" y="248309"/>
                </a:lnTo>
                <a:lnTo>
                  <a:pt x="27243" y="248368"/>
                </a:lnTo>
                <a:lnTo>
                  <a:pt x="22912" y="247455"/>
                </a:lnTo>
                <a:lnTo>
                  <a:pt x="19074" y="245893"/>
                </a:lnTo>
                <a:lnTo>
                  <a:pt x="10618" y="241094"/>
                </a:lnTo>
                <a:lnTo>
                  <a:pt x="4603" y="235712"/>
                </a:lnTo>
                <a:lnTo>
                  <a:pt x="3057" y="233303"/>
                </a:lnTo>
                <a:lnTo>
                  <a:pt x="575" y="225131"/>
                </a:lnTo>
                <a:lnTo>
                  <a:pt x="372" y="224344"/>
                </a:lnTo>
                <a:lnTo>
                  <a:pt x="19" y="216190"/>
                </a:lnTo>
                <a:lnTo>
                  <a:pt x="0" y="215525"/>
                </a:lnTo>
                <a:lnTo>
                  <a:pt x="4526" y="210039"/>
                </a:lnTo>
                <a:lnTo>
                  <a:pt x="9295" y="205046"/>
                </a:lnTo>
                <a:lnTo>
                  <a:pt x="11900" y="202381"/>
                </a:lnTo>
                <a:lnTo>
                  <a:pt x="15541" y="200604"/>
                </a:lnTo>
                <a:lnTo>
                  <a:pt x="19874" y="199419"/>
                </a:lnTo>
                <a:lnTo>
                  <a:pt x="24667" y="198630"/>
                </a:lnTo>
                <a:lnTo>
                  <a:pt x="29768" y="197151"/>
                </a:lnTo>
                <a:lnTo>
                  <a:pt x="35074" y="195213"/>
                </a:lnTo>
                <a:lnTo>
                  <a:pt x="40515" y="192968"/>
                </a:lnTo>
                <a:lnTo>
                  <a:pt x="46049" y="191471"/>
                </a:lnTo>
                <a:lnTo>
                  <a:pt x="51642" y="190473"/>
                </a:lnTo>
                <a:lnTo>
                  <a:pt x="57276" y="189808"/>
                </a:lnTo>
                <a:lnTo>
                  <a:pt x="63890" y="189365"/>
                </a:lnTo>
                <a:lnTo>
                  <a:pt x="71156" y="189069"/>
                </a:lnTo>
                <a:lnTo>
                  <a:pt x="92496" y="188653"/>
                </a:lnTo>
                <a:lnTo>
                  <a:pt x="98800" y="188595"/>
                </a:lnTo>
                <a:lnTo>
                  <a:pt x="104907" y="189509"/>
                </a:lnTo>
                <a:lnTo>
                  <a:pt x="110884" y="191070"/>
                </a:lnTo>
                <a:lnTo>
                  <a:pt x="116773" y="193064"/>
                </a:lnTo>
                <a:lnTo>
                  <a:pt x="122604" y="195345"/>
                </a:lnTo>
                <a:lnTo>
                  <a:pt x="128397" y="197819"/>
                </a:lnTo>
                <a:lnTo>
                  <a:pt x="139913" y="203107"/>
                </a:lnTo>
                <a:lnTo>
                  <a:pt x="151381" y="208632"/>
                </a:lnTo>
                <a:lnTo>
                  <a:pt x="156154" y="210487"/>
                </a:lnTo>
                <a:lnTo>
                  <a:pt x="160289" y="211723"/>
                </a:lnTo>
                <a:lnTo>
                  <a:pt x="163997" y="212547"/>
                </a:lnTo>
                <a:lnTo>
                  <a:pt x="170658" y="216003"/>
                </a:lnTo>
                <a:lnTo>
                  <a:pt x="176793" y="220714"/>
                </a:lnTo>
                <a:lnTo>
                  <a:pt x="182695" y="225983"/>
                </a:lnTo>
                <a:lnTo>
                  <a:pt x="188493" y="231499"/>
                </a:lnTo>
                <a:lnTo>
                  <a:pt x="191373" y="234304"/>
                </a:lnTo>
                <a:lnTo>
                  <a:pt x="194245" y="236174"/>
                </a:lnTo>
                <a:lnTo>
                  <a:pt x="199976" y="238251"/>
                </a:lnTo>
                <a:lnTo>
                  <a:pt x="201886" y="239758"/>
                </a:lnTo>
                <a:lnTo>
                  <a:pt x="203159" y="241715"/>
                </a:lnTo>
                <a:lnTo>
                  <a:pt x="204007" y="243971"/>
                </a:lnTo>
                <a:lnTo>
                  <a:pt x="207490" y="249019"/>
                </a:lnTo>
                <a:lnTo>
                  <a:pt x="212936" y="255470"/>
                </a:lnTo>
                <a:lnTo>
                  <a:pt x="214336" y="255999"/>
                </a:lnTo>
                <a:lnTo>
                  <a:pt x="220886" y="256849"/>
                </a:lnTo>
                <a:lnTo>
                  <a:pt x="221540" y="256919"/>
                </a:lnTo>
                <a:lnTo>
                  <a:pt x="221977" y="257918"/>
                </a:lnTo>
                <a:lnTo>
                  <a:pt x="222850" y="2656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5" name="SMARTPenAnnotation124"/>
          <p:cNvSpPr/>
          <p:nvPr/>
        </p:nvSpPr>
        <p:spPr>
          <a:xfrm>
            <a:off x="6629400" y="2708910"/>
            <a:ext cx="51435" cy="257176"/>
          </a:xfrm>
          <a:custGeom>
            <a:avLst/>
            <a:gdLst/>
            <a:ahLst/>
            <a:cxnLst/>
            <a:rect l="0" t="0" r="0" b="0"/>
            <a:pathLst>
              <a:path w="51435" h="257176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0"/>
                </a:lnTo>
                <a:lnTo>
                  <a:pt x="4550" y="20399"/>
                </a:lnTo>
                <a:lnTo>
                  <a:pt x="5891" y="24077"/>
                </a:lnTo>
                <a:lnTo>
                  <a:pt x="6784" y="28434"/>
                </a:lnTo>
                <a:lnTo>
                  <a:pt x="7380" y="33243"/>
                </a:lnTo>
                <a:lnTo>
                  <a:pt x="8730" y="37402"/>
                </a:lnTo>
                <a:lnTo>
                  <a:pt x="10583" y="41127"/>
                </a:lnTo>
                <a:lnTo>
                  <a:pt x="12770" y="44563"/>
                </a:lnTo>
                <a:lnTo>
                  <a:pt x="14228" y="48759"/>
                </a:lnTo>
                <a:lnTo>
                  <a:pt x="15200" y="53460"/>
                </a:lnTo>
                <a:lnTo>
                  <a:pt x="15848" y="58500"/>
                </a:lnTo>
                <a:lnTo>
                  <a:pt x="17233" y="63765"/>
                </a:lnTo>
                <a:lnTo>
                  <a:pt x="19108" y="69180"/>
                </a:lnTo>
                <a:lnTo>
                  <a:pt x="21311" y="74695"/>
                </a:lnTo>
                <a:lnTo>
                  <a:pt x="22780" y="80276"/>
                </a:lnTo>
                <a:lnTo>
                  <a:pt x="23759" y="85902"/>
                </a:lnTo>
                <a:lnTo>
                  <a:pt x="24411" y="91558"/>
                </a:lnTo>
                <a:lnTo>
                  <a:pt x="25799" y="97234"/>
                </a:lnTo>
                <a:lnTo>
                  <a:pt x="27677" y="102922"/>
                </a:lnTo>
                <a:lnTo>
                  <a:pt x="29881" y="108620"/>
                </a:lnTo>
                <a:lnTo>
                  <a:pt x="31350" y="114323"/>
                </a:lnTo>
                <a:lnTo>
                  <a:pt x="32331" y="120030"/>
                </a:lnTo>
                <a:lnTo>
                  <a:pt x="32984" y="125740"/>
                </a:lnTo>
                <a:lnTo>
                  <a:pt x="33419" y="130499"/>
                </a:lnTo>
                <a:lnTo>
                  <a:pt x="33903" y="138327"/>
                </a:lnTo>
                <a:lnTo>
                  <a:pt x="34984" y="142700"/>
                </a:lnTo>
                <a:lnTo>
                  <a:pt x="36658" y="147521"/>
                </a:lnTo>
                <a:lnTo>
                  <a:pt x="38726" y="152640"/>
                </a:lnTo>
                <a:lnTo>
                  <a:pt x="40105" y="157957"/>
                </a:lnTo>
                <a:lnTo>
                  <a:pt x="41024" y="163407"/>
                </a:lnTo>
                <a:lnTo>
                  <a:pt x="41636" y="168945"/>
                </a:lnTo>
                <a:lnTo>
                  <a:pt x="42045" y="174543"/>
                </a:lnTo>
                <a:lnTo>
                  <a:pt x="42317" y="180179"/>
                </a:lnTo>
                <a:lnTo>
                  <a:pt x="42619" y="191522"/>
                </a:lnTo>
                <a:lnTo>
                  <a:pt x="42861" y="239964"/>
                </a:lnTo>
                <a:lnTo>
                  <a:pt x="42861" y="242843"/>
                </a:lnTo>
                <a:lnTo>
                  <a:pt x="43814" y="244763"/>
                </a:lnTo>
                <a:lnTo>
                  <a:pt x="45401" y="246043"/>
                </a:lnTo>
                <a:lnTo>
                  <a:pt x="47413" y="246896"/>
                </a:lnTo>
                <a:lnTo>
                  <a:pt x="48754" y="248417"/>
                </a:lnTo>
                <a:lnTo>
                  <a:pt x="49647" y="250384"/>
                </a:lnTo>
                <a:lnTo>
                  <a:pt x="51434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6" name="SMARTPenAnnotation125"/>
          <p:cNvSpPr/>
          <p:nvPr/>
        </p:nvSpPr>
        <p:spPr>
          <a:xfrm>
            <a:off x="6792311" y="2717482"/>
            <a:ext cx="179955" cy="257176"/>
          </a:xfrm>
          <a:custGeom>
            <a:avLst/>
            <a:gdLst/>
            <a:ahLst/>
            <a:cxnLst/>
            <a:rect l="0" t="0" r="0" b="0"/>
            <a:pathLst>
              <a:path w="179955" h="257176">
                <a:moveTo>
                  <a:pt x="34256" y="0"/>
                </a:moveTo>
                <a:lnTo>
                  <a:pt x="34256" y="12770"/>
                </a:lnTo>
                <a:lnTo>
                  <a:pt x="33304" y="15181"/>
                </a:lnTo>
                <a:lnTo>
                  <a:pt x="28364" y="23125"/>
                </a:lnTo>
                <a:lnTo>
                  <a:pt x="26875" y="28693"/>
                </a:lnTo>
                <a:lnTo>
                  <a:pt x="25526" y="32463"/>
                </a:lnTo>
                <a:lnTo>
                  <a:pt x="23673" y="36882"/>
                </a:lnTo>
                <a:lnTo>
                  <a:pt x="21486" y="41733"/>
                </a:lnTo>
                <a:lnTo>
                  <a:pt x="19056" y="49663"/>
                </a:lnTo>
                <a:lnTo>
                  <a:pt x="17022" y="57315"/>
                </a:lnTo>
                <a:lnTo>
                  <a:pt x="15147" y="62023"/>
                </a:lnTo>
                <a:lnTo>
                  <a:pt x="12944" y="67066"/>
                </a:lnTo>
                <a:lnTo>
                  <a:pt x="11476" y="72333"/>
                </a:lnTo>
                <a:lnTo>
                  <a:pt x="10497" y="77750"/>
                </a:lnTo>
                <a:lnTo>
                  <a:pt x="9844" y="83266"/>
                </a:lnTo>
                <a:lnTo>
                  <a:pt x="8456" y="88848"/>
                </a:lnTo>
                <a:lnTo>
                  <a:pt x="6579" y="94474"/>
                </a:lnTo>
                <a:lnTo>
                  <a:pt x="4374" y="100130"/>
                </a:lnTo>
                <a:lnTo>
                  <a:pt x="2905" y="105806"/>
                </a:lnTo>
                <a:lnTo>
                  <a:pt x="1926" y="111495"/>
                </a:lnTo>
                <a:lnTo>
                  <a:pt x="1272" y="117193"/>
                </a:lnTo>
                <a:lnTo>
                  <a:pt x="837" y="122896"/>
                </a:lnTo>
                <a:lnTo>
                  <a:pt x="547" y="128603"/>
                </a:lnTo>
                <a:lnTo>
                  <a:pt x="224" y="140024"/>
                </a:lnTo>
                <a:lnTo>
                  <a:pt x="0" y="168593"/>
                </a:lnTo>
                <a:lnTo>
                  <a:pt x="941" y="174308"/>
                </a:lnTo>
                <a:lnTo>
                  <a:pt x="2522" y="180023"/>
                </a:lnTo>
                <a:lnTo>
                  <a:pt x="4527" y="185738"/>
                </a:lnTo>
                <a:lnTo>
                  <a:pt x="6817" y="190500"/>
                </a:lnTo>
                <a:lnTo>
                  <a:pt x="14590" y="202706"/>
                </a:lnTo>
                <a:lnTo>
                  <a:pt x="17336" y="207528"/>
                </a:lnTo>
                <a:lnTo>
                  <a:pt x="20118" y="212647"/>
                </a:lnTo>
                <a:lnTo>
                  <a:pt x="22925" y="217012"/>
                </a:lnTo>
                <a:lnTo>
                  <a:pt x="25750" y="220875"/>
                </a:lnTo>
                <a:lnTo>
                  <a:pt x="28585" y="224402"/>
                </a:lnTo>
                <a:lnTo>
                  <a:pt x="31428" y="227707"/>
                </a:lnTo>
                <a:lnTo>
                  <a:pt x="34276" y="230862"/>
                </a:lnTo>
                <a:lnTo>
                  <a:pt x="37127" y="233918"/>
                </a:lnTo>
                <a:lnTo>
                  <a:pt x="40933" y="236908"/>
                </a:lnTo>
                <a:lnTo>
                  <a:pt x="45374" y="239854"/>
                </a:lnTo>
                <a:lnTo>
                  <a:pt x="50241" y="242770"/>
                </a:lnTo>
                <a:lnTo>
                  <a:pt x="55390" y="244714"/>
                </a:lnTo>
                <a:lnTo>
                  <a:pt x="60728" y="246010"/>
                </a:lnTo>
                <a:lnTo>
                  <a:pt x="66192" y="246874"/>
                </a:lnTo>
                <a:lnTo>
                  <a:pt x="70787" y="247450"/>
                </a:lnTo>
                <a:lnTo>
                  <a:pt x="74802" y="247834"/>
                </a:lnTo>
                <a:lnTo>
                  <a:pt x="78432" y="248091"/>
                </a:lnTo>
                <a:lnTo>
                  <a:pt x="82756" y="248261"/>
                </a:lnTo>
                <a:lnTo>
                  <a:pt x="96993" y="248501"/>
                </a:lnTo>
                <a:lnTo>
                  <a:pt x="118424" y="248589"/>
                </a:lnTo>
                <a:lnTo>
                  <a:pt x="122753" y="247641"/>
                </a:lnTo>
                <a:lnTo>
                  <a:pt x="126592" y="246057"/>
                </a:lnTo>
                <a:lnTo>
                  <a:pt x="130103" y="244048"/>
                </a:lnTo>
                <a:lnTo>
                  <a:pt x="139085" y="239276"/>
                </a:lnTo>
                <a:lnTo>
                  <a:pt x="144147" y="236670"/>
                </a:lnTo>
                <a:lnTo>
                  <a:pt x="148474" y="233980"/>
                </a:lnTo>
                <a:lnTo>
                  <a:pt x="152312" y="231234"/>
                </a:lnTo>
                <a:lnTo>
                  <a:pt x="155822" y="228451"/>
                </a:lnTo>
                <a:lnTo>
                  <a:pt x="159115" y="225643"/>
                </a:lnTo>
                <a:lnTo>
                  <a:pt x="162262" y="222819"/>
                </a:lnTo>
                <a:lnTo>
                  <a:pt x="165314" y="219984"/>
                </a:lnTo>
                <a:lnTo>
                  <a:pt x="167348" y="217141"/>
                </a:lnTo>
                <a:lnTo>
                  <a:pt x="169609" y="211442"/>
                </a:lnTo>
                <a:lnTo>
                  <a:pt x="173152" y="205734"/>
                </a:lnTo>
                <a:lnTo>
                  <a:pt x="175431" y="202879"/>
                </a:lnTo>
                <a:lnTo>
                  <a:pt x="176950" y="199070"/>
                </a:lnTo>
                <a:lnTo>
                  <a:pt x="177963" y="194626"/>
                </a:lnTo>
                <a:lnTo>
                  <a:pt x="178639" y="189758"/>
                </a:lnTo>
                <a:lnTo>
                  <a:pt x="179389" y="181810"/>
                </a:lnTo>
                <a:lnTo>
                  <a:pt x="179722" y="175102"/>
                </a:lnTo>
                <a:lnTo>
                  <a:pt x="179954" y="164675"/>
                </a:lnTo>
                <a:lnTo>
                  <a:pt x="177433" y="161137"/>
                </a:lnTo>
                <a:lnTo>
                  <a:pt x="173138" y="156389"/>
                </a:lnTo>
                <a:lnTo>
                  <a:pt x="168054" y="151104"/>
                </a:lnTo>
                <a:lnTo>
                  <a:pt x="165365" y="149313"/>
                </a:lnTo>
                <a:lnTo>
                  <a:pt x="159836" y="147324"/>
                </a:lnTo>
                <a:lnTo>
                  <a:pt x="157029" y="146794"/>
                </a:lnTo>
                <a:lnTo>
                  <a:pt x="154205" y="146440"/>
                </a:lnTo>
                <a:lnTo>
                  <a:pt x="151370" y="146204"/>
                </a:lnTo>
                <a:lnTo>
                  <a:pt x="148527" y="146047"/>
                </a:lnTo>
                <a:lnTo>
                  <a:pt x="142828" y="145872"/>
                </a:lnTo>
                <a:lnTo>
                  <a:pt x="134265" y="145774"/>
                </a:lnTo>
                <a:lnTo>
                  <a:pt x="130456" y="146713"/>
                </a:lnTo>
                <a:lnTo>
                  <a:pt x="126012" y="148291"/>
                </a:lnTo>
                <a:lnTo>
                  <a:pt x="121145" y="150296"/>
                </a:lnTo>
                <a:lnTo>
                  <a:pt x="115994" y="152585"/>
                </a:lnTo>
                <a:lnTo>
                  <a:pt x="105192" y="157668"/>
                </a:lnTo>
                <a:lnTo>
                  <a:pt x="100596" y="160357"/>
                </a:lnTo>
                <a:lnTo>
                  <a:pt x="96581" y="163102"/>
                </a:lnTo>
                <a:lnTo>
                  <a:pt x="92950" y="165885"/>
                </a:lnTo>
                <a:lnTo>
                  <a:pt x="89579" y="169645"/>
                </a:lnTo>
                <a:lnTo>
                  <a:pt x="86377" y="174057"/>
                </a:lnTo>
                <a:lnTo>
                  <a:pt x="83291" y="178903"/>
                </a:lnTo>
                <a:lnTo>
                  <a:pt x="80281" y="183086"/>
                </a:lnTo>
                <a:lnTo>
                  <a:pt x="77322" y="186827"/>
                </a:lnTo>
                <a:lnTo>
                  <a:pt x="74396" y="190274"/>
                </a:lnTo>
                <a:lnTo>
                  <a:pt x="71494" y="193525"/>
                </a:lnTo>
                <a:lnTo>
                  <a:pt x="65729" y="199676"/>
                </a:lnTo>
                <a:lnTo>
                  <a:pt x="57129" y="208494"/>
                </a:lnTo>
                <a:lnTo>
                  <a:pt x="55219" y="211386"/>
                </a:lnTo>
                <a:lnTo>
                  <a:pt x="53098" y="217139"/>
                </a:lnTo>
                <a:lnTo>
                  <a:pt x="49615" y="222871"/>
                </a:lnTo>
                <a:lnTo>
                  <a:pt x="47353" y="225733"/>
                </a:lnTo>
                <a:lnTo>
                  <a:pt x="44839" y="231454"/>
                </a:lnTo>
                <a:lnTo>
                  <a:pt x="43722" y="237171"/>
                </a:lnTo>
                <a:lnTo>
                  <a:pt x="43226" y="242887"/>
                </a:lnTo>
                <a:lnTo>
                  <a:pt x="43005" y="248602"/>
                </a:lnTo>
                <a:lnTo>
                  <a:pt x="42946" y="251460"/>
                </a:lnTo>
                <a:lnTo>
                  <a:pt x="43860" y="253365"/>
                </a:lnTo>
                <a:lnTo>
                  <a:pt x="45421" y="254635"/>
                </a:lnTo>
                <a:lnTo>
                  <a:pt x="51401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7" name="SMARTPenAnnotation126"/>
          <p:cNvSpPr/>
          <p:nvPr/>
        </p:nvSpPr>
        <p:spPr>
          <a:xfrm>
            <a:off x="7058025" y="2643970"/>
            <a:ext cx="522923" cy="303661"/>
          </a:xfrm>
          <a:custGeom>
            <a:avLst/>
            <a:gdLst/>
            <a:ahLst/>
            <a:cxnLst/>
            <a:rect l="0" t="0" r="0" b="0"/>
            <a:pathLst>
              <a:path w="522923" h="303661">
                <a:moveTo>
                  <a:pt x="0" y="219244"/>
                </a:moveTo>
                <a:lnTo>
                  <a:pt x="0" y="226625"/>
                </a:lnTo>
                <a:lnTo>
                  <a:pt x="6844" y="234426"/>
                </a:lnTo>
                <a:lnTo>
                  <a:pt x="11931" y="239644"/>
                </a:lnTo>
                <a:lnTo>
                  <a:pt x="14622" y="241417"/>
                </a:lnTo>
                <a:lnTo>
                  <a:pt x="28323" y="246802"/>
                </a:lnTo>
                <a:lnTo>
                  <a:pt x="37353" y="251495"/>
                </a:lnTo>
                <a:lnTo>
                  <a:pt x="47792" y="259492"/>
                </a:lnTo>
                <a:lnTo>
                  <a:pt x="57869" y="267894"/>
                </a:lnTo>
                <a:lnTo>
                  <a:pt x="71545" y="276416"/>
                </a:lnTo>
                <a:lnTo>
                  <a:pt x="82052" y="284021"/>
                </a:lnTo>
                <a:lnTo>
                  <a:pt x="91198" y="287650"/>
                </a:lnTo>
                <a:lnTo>
                  <a:pt x="99941" y="293382"/>
                </a:lnTo>
                <a:lnTo>
                  <a:pt x="108563" y="296456"/>
                </a:lnTo>
                <a:lnTo>
                  <a:pt x="118319" y="303660"/>
                </a:lnTo>
                <a:lnTo>
                  <a:pt x="119836" y="303144"/>
                </a:lnTo>
                <a:lnTo>
                  <a:pt x="127247" y="297474"/>
                </a:lnTo>
                <a:lnTo>
                  <a:pt x="127693" y="296162"/>
                </a:lnTo>
                <a:lnTo>
                  <a:pt x="128509" y="287730"/>
                </a:lnTo>
                <a:lnTo>
                  <a:pt x="128587" y="234818"/>
                </a:lnTo>
                <a:lnTo>
                  <a:pt x="126048" y="225849"/>
                </a:lnTo>
                <a:lnTo>
                  <a:pt x="124036" y="220790"/>
                </a:lnTo>
                <a:lnTo>
                  <a:pt x="122696" y="215512"/>
                </a:lnTo>
                <a:lnTo>
                  <a:pt x="121802" y="210089"/>
                </a:lnTo>
                <a:lnTo>
                  <a:pt x="121206" y="204568"/>
                </a:lnTo>
                <a:lnTo>
                  <a:pt x="119857" y="198983"/>
                </a:lnTo>
                <a:lnTo>
                  <a:pt x="118004" y="193354"/>
                </a:lnTo>
                <a:lnTo>
                  <a:pt x="115817" y="187697"/>
                </a:lnTo>
                <a:lnTo>
                  <a:pt x="114358" y="182020"/>
                </a:lnTo>
                <a:lnTo>
                  <a:pt x="113386" y="176331"/>
                </a:lnTo>
                <a:lnTo>
                  <a:pt x="112738" y="170633"/>
                </a:lnTo>
                <a:lnTo>
                  <a:pt x="112306" y="164929"/>
                </a:lnTo>
                <a:lnTo>
                  <a:pt x="112018" y="159222"/>
                </a:lnTo>
                <a:lnTo>
                  <a:pt x="111826" y="153512"/>
                </a:lnTo>
                <a:lnTo>
                  <a:pt x="110745" y="147800"/>
                </a:lnTo>
                <a:lnTo>
                  <a:pt x="109073" y="142088"/>
                </a:lnTo>
                <a:lnTo>
                  <a:pt x="107005" y="136374"/>
                </a:lnTo>
                <a:lnTo>
                  <a:pt x="104708" y="127486"/>
                </a:lnTo>
                <a:lnTo>
                  <a:pt x="102734" y="119408"/>
                </a:lnTo>
                <a:lnTo>
                  <a:pt x="100875" y="114587"/>
                </a:lnTo>
                <a:lnTo>
                  <a:pt x="97220" y="105102"/>
                </a:lnTo>
                <a:lnTo>
                  <a:pt x="95596" y="97712"/>
                </a:lnTo>
                <a:lnTo>
                  <a:pt x="94874" y="91253"/>
                </a:lnTo>
                <a:lnTo>
                  <a:pt x="94468" y="82261"/>
                </a:lnTo>
                <a:lnTo>
                  <a:pt x="94307" y="66643"/>
                </a:lnTo>
                <a:lnTo>
                  <a:pt x="96842" y="63157"/>
                </a:lnTo>
                <a:lnTo>
                  <a:pt x="104880" y="54423"/>
                </a:lnTo>
                <a:lnTo>
                  <a:pt x="107068" y="52214"/>
                </a:lnTo>
                <a:lnTo>
                  <a:pt x="110431" y="50741"/>
                </a:lnTo>
                <a:lnTo>
                  <a:pt x="123314" y="47715"/>
                </a:lnTo>
                <a:lnTo>
                  <a:pt x="134539" y="42162"/>
                </a:lnTo>
                <a:lnTo>
                  <a:pt x="150459" y="40093"/>
                </a:lnTo>
                <a:lnTo>
                  <a:pt x="164979" y="39609"/>
                </a:lnTo>
                <a:lnTo>
                  <a:pt x="184667" y="39337"/>
                </a:lnTo>
                <a:lnTo>
                  <a:pt x="199231" y="36733"/>
                </a:lnTo>
                <a:lnTo>
                  <a:pt x="207116" y="34705"/>
                </a:lnTo>
                <a:lnTo>
                  <a:pt x="216182" y="33353"/>
                </a:lnTo>
                <a:lnTo>
                  <a:pt x="226036" y="32452"/>
                </a:lnTo>
                <a:lnTo>
                  <a:pt x="236415" y="31851"/>
                </a:lnTo>
                <a:lnTo>
                  <a:pt x="246192" y="30498"/>
                </a:lnTo>
                <a:lnTo>
                  <a:pt x="255568" y="28644"/>
                </a:lnTo>
                <a:lnTo>
                  <a:pt x="264676" y="26455"/>
                </a:lnTo>
                <a:lnTo>
                  <a:pt x="274558" y="24996"/>
                </a:lnTo>
                <a:lnTo>
                  <a:pt x="284957" y="24023"/>
                </a:lnTo>
                <a:lnTo>
                  <a:pt x="295698" y="23374"/>
                </a:lnTo>
                <a:lnTo>
                  <a:pt x="305717" y="21989"/>
                </a:lnTo>
                <a:lnTo>
                  <a:pt x="315254" y="20114"/>
                </a:lnTo>
                <a:lnTo>
                  <a:pt x="324469" y="17911"/>
                </a:lnTo>
                <a:lnTo>
                  <a:pt x="333470" y="16442"/>
                </a:lnTo>
                <a:lnTo>
                  <a:pt x="342328" y="15463"/>
                </a:lnTo>
                <a:lnTo>
                  <a:pt x="351091" y="14810"/>
                </a:lnTo>
                <a:lnTo>
                  <a:pt x="359791" y="13422"/>
                </a:lnTo>
                <a:lnTo>
                  <a:pt x="368448" y="11545"/>
                </a:lnTo>
                <a:lnTo>
                  <a:pt x="377076" y="9341"/>
                </a:lnTo>
                <a:lnTo>
                  <a:pt x="386639" y="7871"/>
                </a:lnTo>
                <a:lnTo>
                  <a:pt x="396825" y="6892"/>
                </a:lnTo>
                <a:lnTo>
                  <a:pt x="416397" y="5803"/>
                </a:lnTo>
                <a:lnTo>
                  <a:pt x="431444" y="5319"/>
                </a:lnTo>
                <a:lnTo>
                  <a:pt x="469319" y="4983"/>
                </a:lnTo>
                <a:lnTo>
                  <a:pt x="475757" y="4966"/>
                </a:lnTo>
                <a:lnTo>
                  <a:pt x="481001" y="4002"/>
                </a:lnTo>
                <a:lnTo>
                  <a:pt x="489368" y="391"/>
                </a:lnTo>
                <a:lnTo>
                  <a:pt x="493885" y="0"/>
                </a:lnTo>
                <a:lnTo>
                  <a:pt x="509743" y="3675"/>
                </a:lnTo>
                <a:lnTo>
                  <a:pt x="513439" y="4684"/>
                </a:lnTo>
                <a:lnTo>
                  <a:pt x="522922" y="49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8" name="SMARTPenAnnotation127"/>
          <p:cNvSpPr/>
          <p:nvPr/>
        </p:nvSpPr>
        <p:spPr>
          <a:xfrm>
            <a:off x="7280909" y="2743202"/>
            <a:ext cx="222267" cy="202006"/>
          </a:xfrm>
          <a:custGeom>
            <a:avLst/>
            <a:gdLst/>
            <a:ahLst/>
            <a:cxnLst/>
            <a:rect l="0" t="0" r="0" b="0"/>
            <a:pathLst>
              <a:path w="222267" h="202006">
                <a:moveTo>
                  <a:pt x="17146" y="17143"/>
                </a:moveTo>
                <a:lnTo>
                  <a:pt x="8583" y="17143"/>
                </a:lnTo>
                <a:lnTo>
                  <a:pt x="21344" y="17143"/>
                </a:lnTo>
                <a:lnTo>
                  <a:pt x="24707" y="16190"/>
                </a:lnTo>
                <a:lnTo>
                  <a:pt x="28854" y="14603"/>
                </a:lnTo>
                <a:lnTo>
                  <a:pt x="33523" y="12592"/>
                </a:lnTo>
                <a:lnTo>
                  <a:pt x="38541" y="11251"/>
                </a:lnTo>
                <a:lnTo>
                  <a:pt x="43792" y="10357"/>
                </a:lnTo>
                <a:lnTo>
                  <a:pt x="49197" y="9762"/>
                </a:lnTo>
                <a:lnTo>
                  <a:pt x="54706" y="8412"/>
                </a:lnTo>
                <a:lnTo>
                  <a:pt x="60283" y="6560"/>
                </a:lnTo>
                <a:lnTo>
                  <a:pt x="65907" y="4372"/>
                </a:lnTo>
                <a:lnTo>
                  <a:pt x="71560" y="2914"/>
                </a:lnTo>
                <a:lnTo>
                  <a:pt x="77234" y="1942"/>
                </a:lnTo>
                <a:lnTo>
                  <a:pt x="82922" y="1294"/>
                </a:lnTo>
                <a:lnTo>
                  <a:pt x="89572" y="862"/>
                </a:lnTo>
                <a:lnTo>
                  <a:pt x="96863" y="574"/>
                </a:lnTo>
                <a:lnTo>
                  <a:pt x="118236" y="168"/>
                </a:lnTo>
                <a:lnTo>
                  <a:pt x="165203" y="0"/>
                </a:lnTo>
                <a:lnTo>
                  <a:pt x="168238" y="952"/>
                </a:lnTo>
                <a:lnTo>
                  <a:pt x="174150" y="4549"/>
                </a:lnTo>
                <a:lnTo>
                  <a:pt x="176108" y="6842"/>
                </a:lnTo>
                <a:lnTo>
                  <a:pt x="177414" y="9323"/>
                </a:lnTo>
                <a:lnTo>
                  <a:pt x="178863" y="14620"/>
                </a:lnTo>
                <a:lnTo>
                  <a:pt x="179508" y="20149"/>
                </a:lnTo>
                <a:lnTo>
                  <a:pt x="178727" y="22957"/>
                </a:lnTo>
                <a:lnTo>
                  <a:pt x="175319" y="28617"/>
                </a:lnTo>
                <a:lnTo>
                  <a:pt x="170630" y="34307"/>
                </a:lnTo>
                <a:lnTo>
                  <a:pt x="165371" y="40011"/>
                </a:lnTo>
                <a:lnTo>
                  <a:pt x="159859" y="45722"/>
                </a:lnTo>
                <a:lnTo>
                  <a:pt x="156102" y="48578"/>
                </a:lnTo>
                <a:lnTo>
                  <a:pt x="151693" y="51434"/>
                </a:lnTo>
                <a:lnTo>
                  <a:pt x="146849" y="54291"/>
                </a:lnTo>
                <a:lnTo>
                  <a:pt x="142668" y="57148"/>
                </a:lnTo>
                <a:lnTo>
                  <a:pt x="138927" y="60006"/>
                </a:lnTo>
                <a:lnTo>
                  <a:pt x="132231" y="65720"/>
                </a:lnTo>
                <a:lnTo>
                  <a:pt x="126079" y="71435"/>
                </a:lnTo>
                <a:lnTo>
                  <a:pt x="122153" y="73340"/>
                </a:lnTo>
                <a:lnTo>
                  <a:pt x="117630" y="74610"/>
                </a:lnTo>
                <a:lnTo>
                  <a:pt x="112711" y="75457"/>
                </a:lnTo>
                <a:lnTo>
                  <a:pt x="108478" y="76974"/>
                </a:lnTo>
                <a:lnTo>
                  <a:pt x="104704" y="78938"/>
                </a:lnTo>
                <a:lnTo>
                  <a:pt x="97970" y="82707"/>
                </a:lnTo>
                <a:lnTo>
                  <a:pt x="91802" y="84382"/>
                </a:lnTo>
                <a:lnTo>
                  <a:pt x="85739" y="85719"/>
                </a:lnTo>
                <a:lnTo>
                  <a:pt x="90281" y="85722"/>
                </a:lnTo>
                <a:lnTo>
                  <a:pt x="92572" y="84769"/>
                </a:lnTo>
                <a:lnTo>
                  <a:pt x="97659" y="81172"/>
                </a:lnTo>
                <a:lnTo>
                  <a:pt x="101301" y="79831"/>
                </a:lnTo>
                <a:lnTo>
                  <a:pt x="105634" y="78937"/>
                </a:lnTo>
                <a:lnTo>
                  <a:pt x="110428" y="78342"/>
                </a:lnTo>
                <a:lnTo>
                  <a:pt x="115529" y="77944"/>
                </a:lnTo>
                <a:lnTo>
                  <a:pt x="120834" y="77680"/>
                </a:lnTo>
                <a:lnTo>
                  <a:pt x="131809" y="77385"/>
                </a:lnTo>
                <a:lnTo>
                  <a:pt x="143037" y="77255"/>
                </a:lnTo>
                <a:lnTo>
                  <a:pt x="148699" y="78172"/>
                </a:lnTo>
                <a:lnTo>
                  <a:pt x="154378" y="79737"/>
                </a:lnTo>
                <a:lnTo>
                  <a:pt x="160068" y="81732"/>
                </a:lnTo>
                <a:lnTo>
                  <a:pt x="165767" y="83062"/>
                </a:lnTo>
                <a:lnTo>
                  <a:pt x="171472" y="83949"/>
                </a:lnTo>
                <a:lnTo>
                  <a:pt x="177179" y="84540"/>
                </a:lnTo>
                <a:lnTo>
                  <a:pt x="181937" y="85887"/>
                </a:lnTo>
                <a:lnTo>
                  <a:pt x="186062" y="87737"/>
                </a:lnTo>
                <a:lnTo>
                  <a:pt x="189764" y="89923"/>
                </a:lnTo>
                <a:lnTo>
                  <a:pt x="194137" y="92333"/>
                </a:lnTo>
                <a:lnTo>
                  <a:pt x="204076" y="97550"/>
                </a:lnTo>
                <a:lnTo>
                  <a:pt x="208441" y="100275"/>
                </a:lnTo>
                <a:lnTo>
                  <a:pt x="212304" y="103044"/>
                </a:lnTo>
                <a:lnTo>
                  <a:pt x="215831" y="105843"/>
                </a:lnTo>
                <a:lnTo>
                  <a:pt x="218182" y="109614"/>
                </a:lnTo>
                <a:lnTo>
                  <a:pt x="219750" y="114033"/>
                </a:lnTo>
                <a:lnTo>
                  <a:pt x="220795" y="118883"/>
                </a:lnTo>
                <a:lnTo>
                  <a:pt x="221492" y="123070"/>
                </a:lnTo>
                <a:lnTo>
                  <a:pt x="221957" y="126813"/>
                </a:lnTo>
                <a:lnTo>
                  <a:pt x="222266" y="130261"/>
                </a:lnTo>
                <a:lnTo>
                  <a:pt x="221520" y="134465"/>
                </a:lnTo>
                <a:lnTo>
                  <a:pt x="220070" y="139173"/>
                </a:lnTo>
                <a:lnTo>
                  <a:pt x="218151" y="144216"/>
                </a:lnTo>
                <a:lnTo>
                  <a:pt x="215919" y="148531"/>
                </a:lnTo>
                <a:lnTo>
                  <a:pt x="213479" y="152360"/>
                </a:lnTo>
                <a:lnTo>
                  <a:pt x="210900" y="155865"/>
                </a:lnTo>
                <a:lnTo>
                  <a:pt x="208227" y="159154"/>
                </a:lnTo>
                <a:lnTo>
                  <a:pt x="202718" y="165349"/>
                </a:lnTo>
                <a:lnTo>
                  <a:pt x="197095" y="171277"/>
                </a:lnTo>
                <a:lnTo>
                  <a:pt x="194261" y="174191"/>
                </a:lnTo>
                <a:lnTo>
                  <a:pt x="190468" y="177087"/>
                </a:lnTo>
                <a:lnTo>
                  <a:pt x="186034" y="179970"/>
                </a:lnTo>
                <a:lnTo>
                  <a:pt x="181172" y="182844"/>
                </a:lnTo>
                <a:lnTo>
                  <a:pt x="176027" y="185713"/>
                </a:lnTo>
                <a:lnTo>
                  <a:pt x="165229" y="191440"/>
                </a:lnTo>
                <a:lnTo>
                  <a:pt x="159683" y="193348"/>
                </a:lnTo>
                <a:lnTo>
                  <a:pt x="154081" y="194621"/>
                </a:lnTo>
                <a:lnTo>
                  <a:pt x="148441" y="195469"/>
                </a:lnTo>
                <a:lnTo>
                  <a:pt x="142776" y="196034"/>
                </a:lnTo>
                <a:lnTo>
                  <a:pt x="137094" y="196411"/>
                </a:lnTo>
                <a:lnTo>
                  <a:pt x="131401" y="196662"/>
                </a:lnTo>
                <a:lnTo>
                  <a:pt x="125701" y="197783"/>
                </a:lnTo>
                <a:lnTo>
                  <a:pt x="119995" y="199482"/>
                </a:lnTo>
                <a:lnTo>
                  <a:pt x="114288" y="201567"/>
                </a:lnTo>
                <a:lnTo>
                  <a:pt x="107625" y="202005"/>
                </a:lnTo>
                <a:lnTo>
                  <a:pt x="100325" y="201344"/>
                </a:lnTo>
                <a:lnTo>
                  <a:pt x="92601" y="199951"/>
                </a:lnTo>
                <a:lnTo>
                  <a:pt x="85546" y="199022"/>
                </a:lnTo>
                <a:lnTo>
                  <a:pt x="78939" y="198403"/>
                </a:lnTo>
                <a:lnTo>
                  <a:pt x="72628" y="197991"/>
                </a:lnTo>
                <a:lnTo>
                  <a:pt x="67469" y="196763"/>
                </a:lnTo>
                <a:lnTo>
                  <a:pt x="63077" y="194992"/>
                </a:lnTo>
                <a:lnTo>
                  <a:pt x="59197" y="192859"/>
                </a:lnTo>
                <a:lnTo>
                  <a:pt x="54705" y="191437"/>
                </a:lnTo>
                <a:lnTo>
                  <a:pt x="49805" y="190489"/>
                </a:lnTo>
                <a:lnTo>
                  <a:pt x="44633" y="189857"/>
                </a:lnTo>
                <a:lnTo>
                  <a:pt x="40234" y="188483"/>
                </a:lnTo>
                <a:lnTo>
                  <a:pt x="36347" y="186615"/>
                </a:lnTo>
                <a:lnTo>
                  <a:pt x="29489" y="182951"/>
                </a:lnTo>
                <a:lnTo>
                  <a:pt x="23266" y="181323"/>
                </a:lnTo>
                <a:lnTo>
                  <a:pt x="17326" y="178059"/>
                </a:lnTo>
                <a:lnTo>
                  <a:pt x="10302" y="172753"/>
                </a:lnTo>
                <a:lnTo>
                  <a:pt x="6801" y="172028"/>
                </a:lnTo>
                <a:lnTo>
                  <a:pt x="0" y="1714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9" name="SMARTPenAnnotation128"/>
          <p:cNvSpPr/>
          <p:nvPr/>
        </p:nvSpPr>
        <p:spPr>
          <a:xfrm>
            <a:off x="6757987" y="3274695"/>
            <a:ext cx="128589" cy="2194560"/>
          </a:xfrm>
          <a:custGeom>
            <a:avLst/>
            <a:gdLst/>
            <a:ahLst/>
            <a:cxnLst/>
            <a:rect l="0" t="0" r="0" b="0"/>
            <a:pathLst>
              <a:path w="128589" h="2194560">
                <a:moveTo>
                  <a:pt x="128588" y="0"/>
                </a:moveTo>
                <a:lnTo>
                  <a:pt x="128588" y="28692"/>
                </a:lnTo>
                <a:lnTo>
                  <a:pt x="126048" y="36882"/>
                </a:lnTo>
                <a:lnTo>
                  <a:pt x="122696" y="45919"/>
                </a:lnTo>
                <a:lnTo>
                  <a:pt x="120809" y="57315"/>
                </a:lnTo>
                <a:lnTo>
                  <a:pt x="119298" y="72333"/>
                </a:lnTo>
                <a:lnTo>
                  <a:pt x="115569" y="83265"/>
                </a:lnTo>
                <a:lnTo>
                  <a:pt x="112665" y="100130"/>
                </a:lnTo>
                <a:lnTo>
                  <a:pt x="111550" y="134312"/>
                </a:lnTo>
                <a:lnTo>
                  <a:pt x="106752" y="140024"/>
                </a:lnTo>
                <a:lnTo>
                  <a:pt x="98790" y="145737"/>
                </a:lnTo>
                <a:lnTo>
                  <a:pt x="88720" y="151450"/>
                </a:lnTo>
                <a:lnTo>
                  <a:pt x="81054" y="158117"/>
                </a:lnTo>
                <a:lnTo>
                  <a:pt x="74991" y="165419"/>
                </a:lnTo>
                <a:lnTo>
                  <a:pt x="69997" y="173144"/>
                </a:lnTo>
                <a:lnTo>
                  <a:pt x="66667" y="181152"/>
                </a:lnTo>
                <a:lnTo>
                  <a:pt x="61028" y="205122"/>
                </a:lnTo>
                <a:lnTo>
                  <a:pt x="58783" y="211995"/>
                </a:lnTo>
                <a:lnTo>
                  <a:pt x="56334" y="218482"/>
                </a:lnTo>
                <a:lnTo>
                  <a:pt x="52887" y="241265"/>
                </a:lnTo>
                <a:lnTo>
                  <a:pt x="49086" y="285595"/>
                </a:lnTo>
                <a:lnTo>
                  <a:pt x="45629" y="306001"/>
                </a:lnTo>
                <a:lnTo>
                  <a:pt x="43025" y="371004"/>
                </a:lnTo>
                <a:lnTo>
                  <a:pt x="40370" y="403614"/>
                </a:lnTo>
                <a:lnTo>
                  <a:pt x="36992" y="425129"/>
                </a:lnTo>
                <a:lnTo>
                  <a:pt x="34138" y="454259"/>
                </a:lnTo>
                <a:lnTo>
                  <a:pt x="32284" y="464764"/>
                </a:lnTo>
                <a:lnTo>
                  <a:pt x="28636" y="486597"/>
                </a:lnTo>
                <a:lnTo>
                  <a:pt x="25022" y="554427"/>
                </a:lnTo>
                <a:lnTo>
                  <a:pt x="21281" y="577247"/>
                </a:lnTo>
                <a:lnTo>
                  <a:pt x="17010" y="622941"/>
                </a:lnTo>
                <a:lnTo>
                  <a:pt x="15150" y="634369"/>
                </a:lnTo>
                <a:lnTo>
                  <a:pt x="11495" y="658179"/>
                </a:lnTo>
                <a:lnTo>
                  <a:pt x="8958" y="721756"/>
                </a:lnTo>
                <a:lnTo>
                  <a:pt x="6083" y="786725"/>
                </a:lnTo>
                <a:lnTo>
                  <a:pt x="2704" y="811618"/>
                </a:lnTo>
                <a:lnTo>
                  <a:pt x="534" y="866404"/>
                </a:lnTo>
                <a:lnTo>
                  <a:pt x="0" y="1578995"/>
                </a:lnTo>
                <a:lnTo>
                  <a:pt x="2540" y="1602523"/>
                </a:lnTo>
                <a:lnTo>
                  <a:pt x="5892" y="1625680"/>
                </a:lnTo>
                <a:lnTo>
                  <a:pt x="8220" y="1683036"/>
                </a:lnTo>
                <a:lnTo>
                  <a:pt x="10956" y="1705914"/>
                </a:lnTo>
                <a:lnTo>
                  <a:pt x="14394" y="1728781"/>
                </a:lnTo>
                <a:lnTo>
                  <a:pt x="17856" y="1797367"/>
                </a:lnTo>
                <a:lnTo>
                  <a:pt x="21589" y="1820227"/>
                </a:lnTo>
                <a:lnTo>
                  <a:pt x="25355" y="1888807"/>
                </a:lnTo>
                <a:lnTo>
                  <a:pt x="28097" y="1911667"/>
                </a:lnTo>
                <a:lnTo>
                  <a:pt x="30161" y="1923097"/>
                </a:lnTo>
                <a:lnTo>
                  <a:pt x="32490" y="1933575"/>
                </a:lnTo>
                <a:lnTo>
                  <a:pt x="34995" y="1943417"/>
                </a:lnTo>
                <a:lnTo>
                  <a:pt x="37618" y="1952837"/>
                </a:lnTo>
                <a:lnTo>
                  <a:pt x="41308" y="1984296"/>
                </a:lnTo>
                <a:lnTo>
                  <a:pt x="44712" y="2003954"/>
                </a:lnTo>
                <a:lnTo>
                  <a:pt x="48447" y="2022216"/>
                </a:lnTo>
                <a:lnTo>
                  <a:pt x="51502" y="2048563"/>
                </a:lnTo>
                <a:lnTo>
                  <a:pt x="53385" y="2057223"/>
                </a:lnTo>
                <a:lnTo>
                  <a:pt x="55593" y="2065854"/>
                </a:lnTo>
                <a:lnTo>
                  <a:pt x="58017" y="2073514"/>
                </a:lnTo>
                <a:lnTo>
                  <a:pt x="60585" y="2080525"/>
                </a:lnTo>
                <a:lnTo>
                  <a:pt x="63250" y="2087104"/>
                </a:lnTo>
                <a:lnTo>
                  <a:pt x="67001" y="2110016"/>
                </a:lnTo>
                <a:lnTo>
                  <a:pt x="70418" y="2123965"/>
                </a:lnTo>
                <a:lnTo>
                  <a:pt x="74160" y="2135562"/>
                </a:lnTo>
                <a:lnTo>
                  <a:pt x="77219" y="2148398"/>
                </a:lnTo>
                <a:lnTo>
                  <a:pt x="79101" y="2153308"/>
                </a:lnTo>
                <a:lnTo>
                  <a:pt x="82781" y="2162890"/>
                </a:lnTo>
                <a:lnTo>
                  <a:pt x="84853" y="2173641"/>
                </a:lnTo>
                <a:lnTo>
                  <a:pt x="85337" y="2179865"/>
                </a:lnTo>
                <a:lnTo>
                  <a:pt x="86420" y="2182858"/>
                </a:lnTo>
                <a:lnTo>
                  <a:pt x="90161" y="2188724"/>
                </a:lnTo>
                <a:lnTo>
                  <a:pt x="93072" y="2192830"/>
                </a:lnTo>
                <a:lnTo>
                  <a:pt x="92528" y="2193407"/>
                </a:lnTo>
                <a:lnTo>
                  <a:pt x="89384" y="2194047"/>
                </a:lnTo>
                <a:lnTo>
                  <a:pt x="85725" y="21945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0" name="SMARTPenAnnotation129"/>
          <p:cNvSpPr/>
          <p:nvPr/>
        </p:nvSpPr>
        <p:spPr>
          <a:xfrm>
            <a:off x="6869430" y="3257550"/>
            <a:ext cx="1164522" cy="2177416"/>
          </a:xfrm>
          <a:custGeom>
            <a:avLst/>
            <a:gdLst/>
            <a:ahLst/>
            <a:cxnLst/>
            <a:rect l="0" t="0" r="0" b="0"/>
            <a:pathLst>
              <a:path w="1164522" h="2177416">
                <a:moveTo>
                  <a:pt x="0" y="0"/>
                </a:moveTo>
                <a:lnTo>
                  <a:pt x="0" y="4550"/>
                </a:lnTo>
                <a:lnTo>
                  <a:pt x="952" y="6844"/>
                </a:lnTo>
                <a:lnTo>
                  <a:pt x="6844" y="14621"/>
                </a:lnTo>
                <a:lnTo>
                  <a:pt x="11931" y="20151"/>
                </a:lnTo>
                <a:lnTo>
                  <a:pt x="13670" y="22959"/>
                </a:lnTo>
                <a:lnTo>
                  <a:pt x="17067" y="31462"/>
                </a:lnTo>
                <a:lnTo>
                  <a:pt x="51449" y="91823"/>
                </a:lnTo>
                <a:lnTo>
                  <a:pt x="54301" y="95505"/>
                </a:lnTo>
                <a:lnTo>
                  <a:pt x="71438" y="133467"/>
                </a:lnTo>
                <a:lnTo>
                  <a:pt x="71438" y="140413"/>
                </a:lnTo>
                <a:lnTo>
                  <a:pt x="65194" y="163841"/>
                </a:lnTo>
                <a:lnTo>
                  <a:pt x="66439" y="180451"/>
                </a:lnTo>
                <a:lnTo>
                  <a:pt x="72709" y="197358"/>
                </a:lnTo>
                <a:lnTo>
                  <a:pt x="104276" y="257186"/>
                </a:lnTo>
                <a:lnTo>
                  <a:pt x="134677" y="315991"/>
                </a:lnTo>
                <a:lnTo>
                  <a:pt x="168625" y="380444"/>
                </a:lnTo>
                <a:lnTo>
                  <a:pt x="202885" y="448662"/>
                </a:lnTo>
                <a:lnTo>
                  <a:pt x="237173" y="524591"/>
                </a:lnTo>
                <a:lnTo>
                  <a:pt x="269993" y="592098"/>
                </a:lnTo>
                <a:lnTo>
                  <a:pt x="286690" y="634541"/>
                </a:lnTo>
                <a:lnTo>
                  <a:pt x="313381" y="691550"/>
                </a:lnTo>
                <a:lnTo>
                  <a:pt x="348531" y="784624"/>
                </a:lnTo>
                <a:lnTo>
                  <a:pt x="378302" y="843680"/>
                </a:lnTo>
                <a:lnTo>
                  <a:pt x="409159" y="906851"/>
                </a:lnTo>
                <a:lnTo>
                  <a:pt x="438433" y="970023"/>
                </a:lnTo>
                <a:lnTo>
                  <a:pt x="473438" y="1047808"/>
                </a:lnTo>
                <a:lnTo>
                  <a:pt x="513654" y="1125937"/>
                </a:lnTo>
                <a:lnTo>
                  <a:pt x="541905" y="1189618"/>
                </a:lnTo>
                <a:lnTo>
                  <a:pt x="583172" y="1268648"/>
                </a:lnTo>
                <a:lnTo>
                  <a:pt x="617268" y="1330697"/>
                </a:lnTo>
                <a:lnTo>
                  <a:pt x="660088" y="1413768"/>
                </a:lnTo>
                <a:lnTo>
                  <a:pt x="694374" y="1476308"/>
                </a:lnTo>
                <a:lnTo>
                  <a:pt x="736282" y="1553593"/>
                </a:lnTo>
                <a:lnTo>
                  <a:pt x="764740" y="1611454"/>
                </a:lnTo>
                <a:lnTo>
                  <a:pt x="797596" y="1668745"/>
                </a:lnTo>
                <a:lnTo>
                  <a:pt x="874404" y="1797366"/>
                </a:lnTo>
                <a:lnTo>
                  <a:pt x="908687" y="1847673"/>
                </a:lnTo>
                <a:lnTo>
                  <a:pt x="940435" y="1894299"/>
                </a:lnTo>
                <a:lnTo>
                  <a:pt x="969884" y="1940198"/>
                </a:lnTo>
                <a:lnTo>
                  <a:pt x="1009172" y="1994847"/>
                </a:lnTo>
                <a:lnTo>
                  <a:pt x="1039816" y="2038967"/>
                </a:lnTo>
                <a:lnTo>
                  <a:pt x="1073214" y="2075692"/>
                </a:lnTo>
                <a:lnTo>
                  <a:pt x="1102777" y="2108233"/>
                </a:lnTo>
                <a:lnTo>
                  <a:pt x="1106660" y="2114149"/>
                </a:lnTo>
                <a:lnTo>
                  <a:pt x="1116054" y="2123261"/>
                </a:lnTo>
                <a:lnTo>
                  <a:pt x="1121225" y="2127025"/>
                </a:lnTo>
                <a:lnTo>
                  <a:pt x="1124674" y="2131439"/>
                </a:lnTo>
                <a:lnTo>
                  <a:pt x="1126972" y="2136287"/>
                </a:lnTo>
                <a:lnTo>
                  <a:pt x="1130479" y="2145801"/>
                </a:lnTo>
                <a:lnTo>
                  <a:pt x="1137809" y="2156512"/>
                </a:lnTo>
                <a:lnTo>
                  <a:pt x="1143232" y="2162727"/>
                </a:lnTo>
                <a:lnTo>
                  <a:pt x="1146013" y="2164765"/>
                </a:lnTo>
                <a:lnTo>
                  <a:pt x="1155614" y="2168305"/>
                </a:lnTo>
                <a:lnTo>
                  <a:pt x="1161342" y="2168683"/>
                </a:lnTo>
                <a:lnTo>
                  <a:pt x="1162848" y="2169689"/>
                </a:lnTo>
                <a:lnTo>
                  <a:pt x="1163851" y="2171312"/>
                </a:lnTo>
                <a:lnTo>
                  <a:pt x="1164521" y="2173346"/>
                </a:lnTo>
                <a:lnTo>
                  <a:pt x="1164015" y="2174702"/>
                </a:lnTo>
                <a:lnTo>
                  <a:pt x="1162726" y="2175606"/>
                </a:lnTo>
                <a:lnTo>
                  <a:pt x="1157287" y="21774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1" name="SMARTPenAnnotation130"/>
          <p:cNvSpPr/>
          <p:nvPr/>
        </p:nvSpPr>
        <p:spPr>
          <a:xfrm>
            <a:off x="6766559" y="5452110"/>
            <a:ext cx="1277304" cy="55879"/>
          </a:xfrm>
          <a:custGeom>
            <a:avLst/>
            <a:gdLst/>
            <a:ahLst/>
            <a:cxnLst/>
            <a:rect l="0" t="0" r="0" b="0"/>
            <a:pathLst>
              <a:path w="1277304" h="55879">
                <a:moveTo>
                  <a:pt x="0" y="25717"/>
                </a:moveTo>
                <a:lnTo>
                  <a:pt x="12771" y="25717"/>
                </a:lnTo>
                <a:lnTo>
                  <a:pt x="15182" y="26670"/>
                </a:lnTo>
                <a:lnTo>
                  <a:pt x="17741" y="28257"/>
                </a:lnTo>
                <a:lnTo>
                  <a:pt x="20401" y="30268"/>
                </a:lnTo>
                <a:lnTo>
                  <a:pt x="23125" y="31609"/>
                </a:lnTo>
                <a:lnTo>
                  <a:pt x="28694" y="33098"/>
                </a:lnTo>
                <a:lnTo>
                  <a:pt x="61677" y="34259"/>
                </a:lnTo>
                <a:lnTo>
                  <a:pt x="64931" y="35222"/>
                </a:lnTo>
                <a:lnTo>
                  <a:pt x="68053" y="36816"/>
                </a:lnTo>
                <a:lnTo>
                  <a:pt x="71086" y="38831"/>
                </a:lnTo>
                <a:lnTo>
                  <a:pt x="75013" y="40175"/>
                </a:lnTo>
                <a:lnTo>
                  <a:pt x="84457" y="41668"/>
                </a:lnTo>
                <a:lnTo>
                  <a:pt x="100484" y="42508"/>
                </a:lnTo>
                <a:lnTo>
                  <a:pt x="106042" y="43579"/>
                </a:lnTo>
                <a:lnTo>
                  <a:pt x="111652" y="45245"/>
                </a:lnTo>
                <a:lnTo>
                  <a:pt x="117297" y="47308"/>
                </a:lnTo>
                <a:lnTo>
                  <a:pt x="123919" y="48684"/>
                </a:lnTo>
                <a:lnTo>
                  <a:pt x="138895" y="50212"/>
                </a:lnTo>
                <a:lnTo>
                  <a:pt x="158841" y="51073"/>
                </a:lnTo>
                <a:lnTo>
                  <a:pt x="165902" y="52146"/>
                </a:lnTo>
                <a:lnTo>
                  <a:pt x="173467" y="53814"/>
                </a:lnTo>
                <a:lnTo>
                  <a:pt x="181367" y="55878"/>
                </a:lnTo>
                <a:lnTo>
                  <a:pt x="197766" y="55632"/>
                </a:lnTo>
                <a:lnTo>
                  <a:pt x="206139" y="54233"/>
                </a:lnTo>
                <a:lnTo>
                  <a:pt x="223063" y="52678"/>
                </a:lnTo>
                <a:lnTo>
                  <a:pt x="257210" y="51680"/>
                </a:lnTo>
                <a:lnTo>
                  <a:pt x="444477" y="51435"/>
                </a:lnTo>
                <a:lnTo>
                  <a:pt x="454433" y="50482"/>
                </a:lnTo>
                <a:lnTo>
                  <a:pt x="464880" y="48895"/>
                </a:lnTo>
                <a:lnTo>
                  <a:pt x="475656" y="46884"/>
                </a:lnTo>
                <a:lnTo>
                  <a:pt x="486649" y="45543"/>
                </a:lnTo>
                <a:lnTo>
                  <a:pt x="509024" y="44054"/>
                </a:lnTo>
                <a:lnTo>
                  <a:pt x="548541" y="43097"/>
                </a:lnTo>
                <a:lnTo>
                  <a:pt x="580890" y="41979"/>
                </a:lnTo>
                <a:lnTo>
                  <a:pt x="592048" y="40369"/>
                </a:lnTo>
                <a:lnTo>
                  <a:pt x="603297" y="38342"/>
                </a:lnTo>
                <a:lnTo>
                  <a:pt x="613653" y="36992"/>
                </a:lnTo>
                <a:lnTo>
                  <a:pt x="632780" y="35491"/>
                </a:lnTo>
                <a:lnTo>
                  <a:pt x="664164" y="34645"/>
                </a:lnTo>
                <a:lnTo>
                  <a:pt x="675186" y="33574"/>
                </a:lnTo>
                <a:lnTo>
                  <a:pt x="686344" y="31908"/>
                </a:lnTo>
                <a:lnTo>
                  <a:pt x="697593" y="29844"/>
                </a:lnTo>
                <a:lnTo>
                  <a:pt x="707950" y="28469"/>
                </a:lnTo>
                <a:lnTo>
                  <a:pt x="727078" y="26940"/>
                </a:lnTo>
                <a:lnTo>
                  <a:pt x="758462" y="26080"/>
                </a:lnTo>
                <a:lnTo>
                  <a:pt x="768531" y="25006"/>
                </a:lnTo>
                <a:lnTo>
                  <a:pt x="778102" y="23339"/>
                </a:lnTo>
                <a:lnTo>
                  <a:pt x="787340" y="21274"/>
                </a:lnTo>
                <a:lnTo>
                  <a:pt x="797308" y="19897"/>
                </a:lnTo>
                <a:lnTo>
                  <a:pt x="818544" y="18368"/>
                </a:lnTo>
                <a:lnTo>
                  <a:pt x="857331" y="17386"/>
                </a:lnTo>
                <a:lnTo>
                  <a:pt x="888601" y="16263"/>
                </a:lnTo>
                <a:lnTo>
                  <a:pt x="898153" y="14652"/>
                </a:lnTo>
                <a:lnTo>
                  <a:pt x="907379" y="12625"/>
                </a:lnTo>
                <a:lnTo>
                  <a:pt x="916387" y="11275"/>
                </a:lnTo>
                <a:lnTo>
                  <a:pt x="934016" y="9774"/>
                </a:lnTo>
                <a:lnTo>
                  <a:pt x="968616" y="8810"/>
                </a:lnTo>
                <a:lnTo>
                  <a:pt x="994388" y="7690"/>
                </a:lnTo>
                <a:lnTo>
                  <a:pt x="1002968" y="6079"/>
                </a:lnTo>
                <a:lnTo>
                  <a:pt x="1011546" y="4053"/>
                </a:lnTo>
                <a:lnTo>
                  <a:pt x="1020121" y="2702"/>
                </a:lnTo>
                <a:lnTo>
                  <a:pt x="1037270" y="1200"/>
                </a:lnTo>
                <a:lnTo>
                  <a:pt x="1076776" y="105"/>
                </a:lnTo>
                <a:lnTo>
                  <a:pt x="127730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2" name="SMARTPenAnnotation131"/>
          <p:cNvSpPr/>
          <p:nvPr/>
        </p:nvSpPr>
        <p:spPr>
          <a:xfrm>
            <a:off x="6757987" y="5297806"/>
            <a:ext cx="231458" cy="205740"/>
          </a:xfrm>
          <a:custGeom>
            <a:avLst/>
            <a:gdLst/>
            <a:ahLst/>
            <a:cxnLst/>
            <a:rect l="0" t="0" r="0" b="0"/>
            <a:pathLst>
              <a:path w="231458" h="205740">
                <a:moveTo>
                  <a:pt x="0" y="17144"/>
                </a:moveTo>
                <a:lnTo>
                  <a:pt x="13019" y="17144"/>
                </a:lnTo>
                <a:lnTo>
                  <a:pt x="15346" y="16191"/>
                </a:lnTo>
                <a:lnTo>
                  <a:pt x="22221" y="11252"/>
                </a:lnTo>
                <a:lnTo>
                  <a:pt x="24164" y="9763"/>
                </a:lnTo>
                <a:lnTo>
                  <a:pt x="30107" y="9101"/>
                </a:lnTo>
                <a:lnTo>
                  <a:pt x="40343" y="8676"/>
                </a:lnTo>
                <a:lnTo>
                  <a:pt x="75719" y="8574"/>
                </a:lnTo>
                <a:lnTo>
                  <a:pt x="80959" y="7620"/>
                </a:lnTo>
                <a:lnTo>
                  <a:pt x="86358" y="6033"/>
                </a:lnTo>
                <a:lnTo>
                  <a:pt x="91862" y="4021"/>
                </a:lnTo>
                <a:lnTo>
                  <a:pt x="96483" y="2680"/>
                </a:lnTo>
                <a:lnTo>
                  <a:pt x="100518" y="1786"/>
                </a:lnTo>
                <a:lnTo>
                  <a:pt x="104160" y="1191"/>
                </a:lnTo>
                <a:lnTo>
                  <a:pt x="108492" y="793"/>
                </a:lnTo>
                <a:lnTo>
                  <a:pt x="113286" y="529"/>
                </a:lnTo>
                <a:lnTo>
                  <a:pt x="122740" y="234"/>
                </a:lnTo>
                <a:lnTo>
                  <a:pt x="134369" y="69"/>
                </a:lnTo>
                <a:lnTo>
                  <a:pt x="178744" y="0"/>
                </a:lnTo>
                <a:lnTo>
                  <a:pt x="182980" y="952"/>
                </a:lnTo>
                <a:lnTo>
                  <a:pt x="186757" y="2539"/>
                </a:lnTo>
                <a:lnTo>
                  <a:pt x="193493" y="5890"/>
                </a:lnTo>
                <a:lnTo>
                  <a:pt x="199662" y="7380"/>
                </a:lnTo>
                <a:lnTo>
                  <a:pt x="205579" y="8042"/>
                </a:lnTo>
                <a:lnTo>
                  <a:pt x="208490" y="8218"/>
                </a:lnTo>
                <a:lnTo>
                  <a:pt x="211383" y="9289"/>
                </a:lnTo>
                <a:lnTo>
                  <a:pt x="217139" y="13017"/>
                </a:lnTo>
                <a:lnTo>
                  <a:pt x="221183" y="15921"/>
                </a:lnTo>
                <a:lnTo>
                  <a:pt x="221749" y="17281"/>
                </a:lnTo>
                <a:lnTo>
                  <a:pt x="222380" y="21332"/>
                </a:lnTo>
                <a:lnTo>
                  <a:pt x="222661" y="26308"/>
                </a:lnTo>
                <a:lnTo>
                  <a:pt x="222735" y="28968"/>
                </a:lnTo>
                <a:lnTo>
                  <a:pt x="223738" y="31694"/>
                </a:lnTo>
                <a:lnTo>
                  <a:pt x="227392" y="37263"/>
                </a:lnTo>
                <a:lnTo>
                  <a:pt x="229650" y="42913"/>
                </a:lnTo>
                <a:lnTo>
                  <a:pt x="230654" y="48599"/>
                </a:lnTo>
                <a:lnTo>
                  <a:pt x="231100" y="54301"/>
                </a:lnTo>
                <a:lnTo>
                  <a:pt x="231299" y="62550"/>
                </a:lnTo>
                <a:lnTo>
                  <a:pt x="231426" y="83369"/>
                </a:lnTo>
                <a:lnTo>
                  <a:pt x="230484" y="88916"/>
                </a:lnTo>
                <a:lnTo>
                  <a:pt x="228904" y="94519"/>
                </a:lnTo>
                <a:lnTo>
                  <a:pt x="226897" y="100160"/>
                </a:lnTo>
                <a:lnTo>
                  <a:pt x="225560" y="105825"/>
                </a:lnTo>
                <a:lnTo>
                  <a:pt x="224668" y="111508"/>
                </a:lnTo>
                <a:lnTo>
                  <a:pt x="224074" y="117200"/>
                </a:lnTo>
                <a:lnTo>
                  <a:pt x="223678" y="122901"/>
                </a:lnTo>
                <a:lnTo>
                  <a:pt x="223413" y="128606"/>
                </a:lnTo>
                <a:lnTo>
                  <a:pt x="223041" y="143197"/>
                </a:lnTo>
                <a:lnTo>
                  <a:pt x="222886" y="191334"/>
                </a:lnTo>
                <a:lnTo>
                  <a:pt x="223838" y="193278"/>
                </a:lnTo>
                <a:lnTo>
                  <a:pt x="225426" y="194574"/>
                </a:lnTo>
                <a:lnTo>
                  <a:pt x="231104" y="197014"/>
                </a:lnTo>
                <a:lnTo>
                  <a:pt x="231388" y="203028"/>
                </a:lnTo>
                <a:lnTo>
                  <a:pt x="231457" y="2057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3" name="SMARTPenAnnotation132"/>
          <p:cNvSpPr/>
          <p:nvPr/>
        </p:nvSpPr>
        <p:spPr>
          <a:xfrm>
            <a:off x="6132205" y="4166352"/>
            <a:ext cx="282731" cy="373339"/>
          </a:xfrm>
          <a:custGeom>
            <a:avLst/>
            <a:gdLst/>
            <a:ahLst/>
            <a:cxnLst/>
            <a:rect l="0" t="0" r="0" b="0"/>
            <a:pathLst>
              <a:path w="282731" h="373339">
                <a:moveTo>
                  <a:pt x="171440" y="42745"/>
                </a:moveTo>
                <a:lnTo>
                  <a:pt x="154326" y="42745"/>
                </a:lnTo>
                <a:lnTo>
                  <a:pt x="146917" y="35364"/>
                </a:lnTo>
                <a:lnTo>
                  <a:pt x="143713" y="34702"/>
                </a:lnTo>
                <a:lnTo>
                  <a:pt x="136554" y="34329"/>
                </a:lnTo>
                <a:lnTo>
                  <a:pt x="125602" y="34204"/>
                </a:lnTo>
                <a:lnTo>
                  <a:pt x="117413" y="36727"/>
                </a:lnTo>
                <a:lnTo>
                  <a:pt x="112561" y="38733"/>
                </a:lnTo>
                <a:lnTo>
                  <a:pt x="104632" y="40962"/>
                </a:lnTo>
                <a:lnTo>
                  <a:pt x="96979" y="42905"/>
                </a:lnTo>
                <a:lnTo>
                  <a:pt x="92272" y="44757"/>
                </a:lnTo>
                <a:lnTo>
                  <a:pt x="87229" y="46944"/>
                </a:lnTo>
                <a:lnTo>
                  <a:pt x="79085" y="49374"/>
                </a:lnTo>
                <a:lnTo>
                  <a:pt x="71338" y="51406"/>
                </a:lnTo>
                <a:lnTo>
                  <a:pt x="66605" y="53281"/>
                </a:lnTo>
                <a:lnTo>
                  <a:pt x="61545" y="55484"/>
                </a:lnTo>
                <a:lnTo>
                  <a:pt x="53382" y="60472"/>
                </a:lnTo>
                <a:lnTo>
                  <a:pt x="49873" y="63135"/>
                </a:lnTo>
                <a:lnTo>
                  <a:pt x="43432" y="66095"/>
                </a:lnTo>
                <a:lnTo>
                  <a:pt x="40381" y="66884"/>
                </a:lnTo>
                <a:lnTo>
                  <a:pt x="34452" y="70301"/>
                </a:lnTo>
                <a:lnTo>
                  <a:pt x="25758" y="77580"/>
                </a:lnTo>
                <a:lnTo>
                  <a:pt x="22884" y="80256"/>
                </a:lnTo>
                <a:lnTo>
                  <a:pt x="20015" y="82040"/>
                </a:lnTo>
                <a:lnTo>
                  <a:pt x="14287" y="84022"/>
                </a:lnTo>
                <a:lnTo>
                  <a:pt x="12379" y="85503"/>
                </a:lnTo>
                <a:lnTo>
                  <a:pt x="11106" y="87443"/>
                </a:lnTo>
                <a:lnTo>
                  <a:pt x="10258" y="89689"/>
                </a:lnTo>
                <a:lnTo>
                  <a:pt x="3006" y="100137"/>
                </a:lnTo>
                <a:lnTo>
                  <a:pt x="1330" y="105717"/>
                </a:lnTo>
                <a:lnTo>
                  <a:pt x="166" y="117372"/>
                </a:lnTo>
                <a:lnTo>
                  <a:pt x="5" y="129001"/>
                </a:lnTo>
                <a:lnTo>
                  <a:pt x="0" y="131681"/>
                </a:lnTo>
                <a:lnTo>
                  <a:pt x="949" y="134421"/>
                </a:lnTo>
                <a:lnTo>
                  <a:pt x="4544" y="140005"/>
                </a:lnTo>
                <a:lnTo>
                  <a:pt x="6836" y="141875"/>
                </a:lnTo>
                <a:lnTo>
                  <a:pt x="9316" y="143122"/>
                </a:lnTo>
                <a:lnTo>
                  <a:pt x="15590" y="145123"/>
                </a:lnTo>
                <a:lnTo>
                  <a:pt x="21228" y="150020"/>
                </a:lnTo>
                <a:lnTo>
                  <a:pt x="24626" y="151409"/>
                </a:lnTo>
                <a:lnTo>
                  <a:pt x="28797" y="152335"/>
                </a:lnTo>
                <a:lnTo>
                  <a:pt x="37557" y="153364"/>
                </a:lnTo>
                <a:lnTo>
                  <a:pt x="44627" y="153822"/>
                </a:lnTo>
                <a:lnTo>
                  <a:pt x="53483" y="154025"/>
                </a:lnTo>
                <a:lnTo>
                  <a:pt x="117262" y="154187"/>
                </a:lnTo>
                <a:lnTo>
                  <a:pt x="122939" y="155140"/>
                </a:lnTo>
                <a:lnTo>
                  <a:pt x="128628" y="156727"/>
                </a:lnTo>
                <a:lnTo>
                  <a:pt x="134326" y="158738"/>
                </a:lnTo>
                <a:lnTo>
                  <a:pt x="140030" y="160079"/>
                </a:lnTo>
                <a:lnTo>
                  <a:pt x="145737" y="160973"/>
                </a:lnTo>
                <a:lnTo>
                  <a:pt x="151447" y="161569"/>
                </a:lnTo>
                <a:lnTo>
                  <a:pt x="157159" y="161966"/>
                </a:lnTo>
                <a:lnTo>
                  <a:pt x="162872" y="162231"/>
                </a:lnTo>
                <a:lnTo>
                  <a:pt x="168585" y="162407"/>
                </a:lnTo>
                <a:lnTo>
                  <a:pt x="174299" y="163477"/>
                </a:lnTo>
                <a:lnTo>
                  <a:pt x="180013" y="165143"/>
                </a:lnTo>
                <a:lnTo>
                  <a:pt x="185728" y="167206"/>
                </a:lnTo>
                <a:lnTo>
                  <a:pt x="191443" y="169534"/>
                </a:lnTo>
                <a:lnTo>
                  <a:pt x="197157" y="172039"/>
                </a:lnTo>
                <a:lnTo>
                  <a:pt x="208587" y="177361"/>
                </a:lnTo>
                <a:lnTo>
                  <a:pt x="220017" y="182902"/>
                </a:lnTo>
                <a:lnTo>
                  <a:pt x="224780" y="185713"/>
                </a:lnTo>
                <a:lnTo>
                  <a:pt x="232611" y="191376"/>
                </a:lnTo>
                <a:lnTo>
                  <a:pt x="236986" y="194220"/>
                </a:lnTo>
                <a:lnTo>
                  <a:pt x="241807" y="197068"/>
                </a:lnTo>
                <a:lnTo>
                  <a:pt x="246926" y="199920"/>
                </a:lnTo>
                <a:lnTo>
                  <a:pt x="255154" y="208168"/>
                </a:lnTo>
                <a:lnTo>
                  <a:pt x="261986" y="217231"/>
                </a:lnTo>
                <a:lnTo>
                  <a:pt x="268197" y="224435"/>
                </a:lnTo>
                <a:lnTo>
                  <a:pt x="274133" y="230811"/>
                </a:lnTo>
                <a:lnTo>
                  <a:pt x="277050" y="233845"/>
                </a:lnTo>
                <a:lnTo>
                  <a:pt x="278994" y="237772"/>
                </a:lnTo>
                <a:lnTo>
                  <a:pt x="281154" y="247216"/>
                </a:lnTo>
                <a:lnTo>
                  <a:pt x="282370" y="258693"/>
                </a:lnTo>
                <a:lnTo>
                  <a:pt x="282654" y="267627"/>
                </a:lnTo>
                <a:lnTo>
                  <a:pt x="282730" y="272676"/>
                </a:lnTo>
                <a:lnTo>
                  <a:pt x="280275" y="283367"/>
                </a:lnTo>
                <a:lnTo>
                  <a:pt x="276008" y="294468"/>
                </a:lnTo>
                <a:lnTo>
                  <a:pt x="270937" y="305752"/>
                </a:lnTo>
                <a:lnTo>
                  <a:pt x="265508" y="314577"/>
                </a:lnTo>
                <a:lnTo>
                  <a:pt x="258968" y="322627"/>
                </a:lnTo>
                <a:lnTo>
                  <a:pt x="254557" y="327441"/>
                </a:lnTo>
                <a:lnTo>
                  <a:pt x="241787" y="340777"/>
                </a:lnTo>
                <a:lnTo>
                  <a:pt x="220121" y="362668"/>
                </a:lnTo>
                <a:lnTo>
                  <a:pt x="216276" y="364612"/>
                </a:lnTo>
                <a:lnTo>
                  <a:pt x="211808" y="365908"/>
                </a:lnTo>
                <a:lnTo>
                  <a:pt x="206925" y="366772"/>
                </a:lnTo>
                <a:lnTo>
                  <a:pt x="198958" y="367732"/>
                </a:lnTo>
                <a:lnTo>
                  <a:pt x="195501" y="367989"/>
                </a:lnTo>
                <a:lnTo>
                  <a:pt x="191290" y="369111"/>
                </a:lnTo>
                <a:lnTo>
                  <a:pt x="186579" y="370813"/>
                </a:lnTo>
                <a:lnTo>
                  <a:pt x="181532" y="372899"/>
                </a:lnTo>
                <a:lnTo>
                  <a:pt x="177215" y="373338"/>
                </a:lnTo>
                <a:lnTo>
                  <a:pt x="173385" y="372678"/>
                </a:lnTo>
                <a:lnTo>
                  <a:pt x="166589" y="370357"/>
                </a:lnTo>
                <a:lnTo>
                  <a:pt x="160394" y="369326"/>
                </a:lnTo>
                <a:lnTo>
                  <a:pt x="154465" y="368867"/>
                </a:lnTo>
                <a:lnTo>
                  <a:pt x="151551" y="368745"/>
                </a:lnTo>
                <a:lnTo>
                  <a:pt x="148656" y="367711"/>
                </a:lnTo>
                <a:lnTo>
                  <a:pt x="142898" y="364022"/>
                </a:lnTo>
                <a:lnTo>
                  <a:pt x="134302" y="356590"/>
                </a:lnTo>
                <a:lnTo>
                  <a:pt x="125723" y="348355"/>
                </a:lnTo>
                <a:lnTo>
                  <a:pt x="122864" y="346498"/>
                </a:lnTo>
                <a:lnTo>
                  <a:pt x="117148" y="344434"/>
                </a:lnTo>
                <a:lnTo>
                  <a:pt x="115243" y="342931"/>
                </a:lnTo>
                <a:lnTo>
                  <a:pt x="113973" y="340976"/>
                </a:lnTo>
                <a:lnTo>
                  <a:pt x="112561" y="336265"/>
                </a:lnTo>
                <a:lnTo>
                  <a:pt x="111766" y="327305"/>
                </a:lnTo>
                <a:lnTo>
                  <a:pt x="111532" y="313961"/>
                </a:lnTo>
                <a:lnTo>
                  <a:pt x="111445" y="292856"/>
                </a:lnTo>
                <a:lnTo>
                  <a:pt x="113978" y="282176"/>
                </a:lnTo>
                <a:lnTo>
                  <a:pt x="117326" y="271079"/>
                </a:lnTo>
                <a:lnTo>
                  <a:pt x="118814" y="259797"/>
                </a:lnTo>
                <a:lnTo>
                  <a:pt x="122016" y="248433"/>
                </a:lnTo>
                <a:lnTo>
                  <a:pt x="126613" y="237032"/>
                </a:lnTo>
                <a:lnTo>
                  <a:pt x="131832" y="225615"/>
                </a:lnTo>
                <a:lnTo>
                  <a:pt x="139866" y="214191"/>
                </a:lnTo>
                <a:lnTo>
                  <a:pt x="144676" y="208477"/>
                </a:lnTo>
                <a:lnTo>
                  <a:pt x="152559" y="197049"/>
                </a:lnTo>
                <a:lnTo>
                  <a:pt x="159238" y="185619"/>
                </a:lnTo>
                <a:lnTo>
                  <a:pt x="165382" y="174190"/>
                </a:lnTo>
                <a:lnTo>
                  <a:pt x="182840" y="139900"/>
                </a:lnTo>
                <a:lnTo>
                  <a:pt x="191433" y="122755"/>
                </a:lnTo>
                <a:lnTo>
                  <a:pt x="194613" y="111325"/>
                </a:lnTo>
                <a:lnTo>
                  <a:pt x="195461" y="105610"/>
                </a:lnTo>
                <a:lnTo>
                  <a:pt x="198943" y="96720"/>
                </a:lnTo>
                <a:lnTo>
                  <a:pt x="201206" y="93016"/>
                </a:lnTo>
                <a:lnTo>
                  <a:pt x="203719" y="83820"/>
                </a:lnTo>
                <a:lnTo>
                  <a:pt x="204389" y="78701"/>
                </a:lnTo>
                <a:lnTo>
                  <a:pt x="207674" y="70473"/>
                </a:lnTo>
                <a:lnTo>
                  <a:pt x="211356" y="63641"/>
                </a:lnTo>
                <a:lnTo>
                  <a:pt x="212993" y="57430"/>
                </a:lnTo>
                <a:lnTo>
                  <a:pt x="213914" y="48578"/>
                </a:lnTo>
                <a:lnTo>
                  <a:pt x="214226" y="37053"/>
                </a:lnTo>
                <a:lnTo>
                  <a:pt x="214268" y="31326"/>
                </a:lnTo>
                <a:lnTo>
                  <a:pt x="213327" y="28465"/>
                </a:lnTo>
                <a:lnTo>
                  <a:pt x="208404" y="19887"/>
                </a:lnTo>
                <a:lnTo>
                  <a:pt x="206082" y="10149"/>
                </a:lnTo>
                <a:lnTo>
                  <a:pt x="198380" y="1223"/>
                </a:lnTo>
                <a:lnTo>
                  <a:pt x="192621" y="478"/>
                </a:lnTo>
                <a:lnTo>
                  <a:pt x="182502" y="0"/>
                </a:lnTo>
                <a:lnTo>
                  <a:pt x="180720" y="914"/>
                </a:lnTo>
                <a:lnTo>
                  <a:pt x="176199" y="4468"/>
                </a:lnTo>
                <a:lnTo>
                  <a:pt x="172708" y="5797"/>
                </a:lnTo>
                <a:lnTo>
                  <a:pt x="168475" y="6683"/>
                </a:lnTo>
                <a:lnTo>
                  <a:pt x="163748" y="7274"/>
                </a:lnTo>
                <a:lnTo>
                  <a:pt x="160597" y="8620"/>
                </a:lnTo>
                <a:lnTo>
                  <a:pt x="158496" y="10470"/>
                </a:lnTo>
                <a:lnTo>
                  <a:pt x="157096" y="12656"/>
                </a:lnTo>
                <a:lnTo>
                  <a:pt x="154257" y="14113"/>
                </a:lnTo>
                <a:lnTo>
                  <a:pt x="146023" y="15733"/>
                </a:lnTo>
                <a:lnTo>
                  <a:pt x="138553" y="18992"/>
                </a:lnTo>
                <a:lnTo>
                  <a:pt x="135228" y="21195"/>
                </a:lnTo>
                <a:lnTo>
                  <a:pt x="128993" y="23642"/>
                </a:lnTo>
                <a:lnTo>
                  <a:pt x="120004" y="25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4" name="SMARTPenAnnotation133"/>
          <p:cNvSpPr/>
          <p:nvPr/>
        </p:nvSpPr>
        <p:spPr>
          <a:xfrm>
            <a:off x="7478182" y="4004710"/>
            <a:ext cx="274216" cy="212928"/>
          </a:xfrm>
          <a:custGeom>
            <a:avLst/>
            <a:gdLst/>
            <a:ahLst/>
            <a:cxnLst/>
            <a:rect l="0" t="0" r="0" b="0"/>
            <a:pathLst>
              <a:path w="274216" h="212928">
                <a:moveTo>
                  <a:pt x="8468" y="15792"/>
                </a:moveTo>
                <a:lnTo>
                  <a:pt x="0" y="15792"/>
                </a:lnTo>
                <a:lnTo>
                  <a:pt x="4477" y="15792"/>
                </a:lnTo>
                <a:lnTo>
                  <a:pt x="5807" y="16744"/>
                </a:lnTo>
                <a:lnTo>
                  <a:pt x="6694" y="18332"/>
                </a:lnTo>
                <a:lnTo>
                  <a:pt x="8364" y="24011"/>
                </a:lnTo>
                <a:lnTo>
                  <a:pt x="8437" y="28811"/>
                </a:lnTo>
                <a:lnTo>
                  <a:pt x="9400" y="31139"/>
                </a:lnTo>
                <a:lnTo>
                  <a:pt x="13009" y="36265"/>
                </a:lnTo>
                <a:lnTo>
                  <a:pt x="17196" y="42379"/>
                </a:lnTo>
                <a:lnTo>
                  <a:pt x="21236" y="50151"/>
                </a:lnTo>
                <a:lnTo>
                  <a:pt x="23648" y="53938"/>
                </a:lnTo>
                <a:lnTo>
                  <a:pt x="26208" y="57415"/>
                </a:lnTo>
                <a:lnTo>
                  <a:pt x="28867" y="60686"/>
                </a:lnTo>
                <a:lnTo>
                  <a:pt x="31822" y="66860"/>
                </a:lnTo>
                <a:lnTo>
                  <a:pt x="32609" y="69840"/>
                </a:lnTo>
                <a:lnTo>
                  <a:pt x="34087" y="73731"/>
                </a:lnTo>
                <a:lnTo>
                  <a:pt x="36025" y="78231"/>
                </a:lnTo>
                <a:lnTo>
                  <a:pt x="38270" y="83135"/>
                </a:lnTo>
                <a:lnTo>
                  <a:pt x="39766" y="88310"/>
                </a:lnTo>
                <a:lnTo>
                  <a:pt x="40763" y="93665"/>
                </a:lnTo>
                <a:lnTo>
                  <a:pt x="41428" y="99140"/>
                </a:lnTo>
                <a:lnTo>
                  <a:pt x="42824" y="104695"/>
                </a:lnTo>
                <a:lnTo>
                  <a:pt x="44706" y="110303"/>
                </a:lnTo>
                <a:lnTo>
                  <a:pt x="46914" y="115947"/>
                </a:lnTo>
                <a:lnTo>
                  <a:pt x="48386" y="121614"/>
                </a:lnTo>
                <a:lnTo>
                  <a:pt x="49367" y="127298"/>
                </a:lnTo>
                <a:lnTo>
                  <a:pt x="50022" y="132992"/>
                </a:lnTo>
                <a:lnTo>
                  <a:pt x="50458" y="138693"/>
                </a:lnTo>
                <a:lnTo>
                  <a:pt x="50749" y="144398"/>
                </a:lnTo>
                <a:lnTo>
                  <a:pt x="51158" y="158990"/>
                </a:lnTo>
                <a:lnTo>
                  <a:pt x="51320" y="188760"/>
                </a:lnTo>
                <a:lnTo>
                  <a:pt x="52276" y="192064"/>
                </a:lnTo>
                <a:lnTo>
                  <a:pt x="55878" y="198275"/>
                </a:lnTo>
                <a:lnTo>
                  <a:pt x="58710" y="202576"/>
                </a:lnTo>
                <a:lnTo>
                  <a:pt x="60060" y="203180"/>
                </a:lnTo>
                <a:lnTo>
                  <a:pt x="64101" y="203850"/>
                </a:lnTo>
                <a:lnTo>
                  <a:pt x="65559" y="204982"/>
                </a:lnTo>
                <a:lnTo>
                  <a:pt x="66531" y="206689"/>
                </a:lnTo>
                <a:lnTo>
                  <a:pt x="68465" y="212927"/>
                </a:lnTo>
                <a:lnTo>
                  <a:pt x="68475" y="205576"/>
                </a:lnTo>
                <a:lnTo>
                  <a:pt x="67522" y="205179"/>
                </a:lnTo>
                <a:lnTo>
                  <a:pt x="63924" y="204739"/>
                </a:lnTo>
                <a:lnTo>
                  <a:pt x="61631" y="203669"/>
                </a:lnTo>
                <a:lnTo>
                  <a:pt x="56544" y="199941"/>
                </a:lnTo>
                <a:lnTo>
                  <a:pt x="54806" y="196660"/>
                </a:lnTo>
                <a:lnTo>
                  <a:pt x="53648" y="192569"/>
                </a:lnTo>
                <a:lnTo>
                  <a:pt x="52875" y="187936"/>
                </a:lnTo>
                <a:lnTo>
                  <a:pt x="52359" y="183894"/>
                </a:lnTo>
                <a:lnTo>
                  <a:pt x="52017" y="180248"/>
                </a:lnTo>
                <a:lnTo>
                  <a:pt x="51788" y="176864"/>
                </a:lnTo>
                <a:lnTo>
                  <a:pt x="50683" y="172704"/>
                </a:lnTo>
                <a:lnTo>
                  <a:pt x="48993" y="168025"/>
                </a:lnTo>
                <a:lnTo>
                  <a:pt x="46915" y="163001"/>
                </a:lnTo>
                <a:lnTo>
                  <a:pt x="45529" y="157746"/>
                </a:lnTo>
                <a:lnTo>
                  <a:pt x="44606" y="152338"/>
                </a:lnTo>
                <a:lnTo>
                  <a:pt x="43989" y="146828"/>
                </a:lnTo>
                <a:lnTo>
                  <a:pt x="43579" y="141249"/>
                </a:lnTo>
                <a:lnTo>
                  <a:pt x="43305" y="135625"/>
                </a:lnTo>
                <a:lnTo>
                  <a:pt x="43123" y="129971"/>
                </a:lnTo>
                <a:lnTo>
                  <a:pt x="43954" y="124296"/>
                </a:lnTo>
                <a:lnTo>
                  <a:pt x="45460" y="118608"/>
                </a:lnTo>
                <a:lnTo>
                  <a:pt x="47416" y="112911"/>
                </a:lnTo>
                <a:lnTo>
                  <a:pt x="48721" y="107208"/>
                </a:lnTo>
                <a:lnTo>
                  <a:pt x="49591" y="101501"/>
                </a:lnTo>
                <a:lnTo>
                  <a:pt x="50170" y="95792"/>
                </a:lnTo>
                <a:lnTo>
                  <a:pt x="51510" y="90080"/>
                </a:lnTo>
                <a:lnTo>
                  <a:pt x="53355" y="84367"/>
                </a:lnTo>
                <a:lnTo>
                  <a:pt x="55537" y="78654"/>
                </a:lnTo>
                <a:lnTo>
                  <a:pt x="57945" y="73892"/>
                </a:lnTo>
                <a:lnTo>
                  <a:pt x="60502" y="69766"/>
                </a:lnTo>
                <a:lnTo>
                  <a:pt x="63160" y="66062"/>
                </a:lnTo>
                <a:lnTo>
                  <a:pt x="65884" y="61688"/>
                </a:lnTo>
                <a:lnTo>
                  <a:pt x="68653" y="56867"/>
                </a:lnTo>
                <a:lnTo>
                  <a:pt x="71451" y="51748"/>
                </a:lnTo>
                <a:lnTo>
                  <a:pt x="75222" y="46430"/>
                </a:lnTo>
                <a:lnTo>
                  <a:pt x="79640" y="40980"/>
                </a:lnTo>
                <a:lnTo>
                  <a:pt x="84491" y="35441"/>
                </a:lnTo>
                <a:lnTo>
                  <a:pt x="92421" y="26748"/>
                </a:lnTo>
                <a:lnTo>
                  <a:pt x="95869" y="23096"/>
                </a:lnTo>
                <a:lnTo>
                  <a:pt x="100073" y="19709"/>
                </a:lnTo>
                <a:lnTo>
                  <a:pt x="104780" y="16498"/>
                </a:lnTo>
                <a:lnTo>
                  <a:pt x="109823" y="13405"/>
                </a:lnTo>
                <a:lnTo>
                  <a:pt x="116043" y="11343"/>
                </a:lnTo>
                <a:lnTo>
                  <a:pt x="123047" y="9969"/>
                </a:lnTo>
                <a:lnTo>
                  <a:pt x="130574" y="9052"/>
                </a:lnTo>
                <a:lnTo>
                  <a:pt x="137497" y="7489"/>
                </a:lnTo>
                <a:lnTo>
                  <a:pt x="144017" y="5494"/>
                </a:lnTo>
                <a:lnTo>
                  <a:pt x="150269" y="3212"/>
                </a:lnTo>
                <a:lnTo>
                  <a:pt x="156342" y="1690"/>
                </a:lnTo>
                <a:lnTo>
                  <a:pt x="162295" y="676"/>
                </a:lnTo>
                <a:lnTo>
                  <a:pt x="168169" y="0"/>
                </a:lnTo>
                <a:lnTo>
                  <a:pt x="173991" y="501"/>
                </a:lnTo>
                <a:lnTo>
                  <a:pt x="179776" y="1788"/>
                </a:lnTo>
                <a:lnTo>
                  <a:pt x="185539" y="3599"/>
                </a:lnTo>
                <a:lnTo>
                  <a:pt x="191284" y="4806"/>
                </a:lnTo>
                <a:lnTo>
                  <a:pt x="197020" y="5610"/>
                </a:lnTo>
                <a:lnTo>
                  <a:pt x="202749" y="6147"/>
                </a:lnTo>
                <a:lnTo>
                  <a:pt x="208474" y="7457"/>
                </a:lnTo>
                <a:lnTo>
                  <a:pt x="214195" y="9283"/>
                </a:lnTo>
                <a:lnTo>
                  <a:pt x="219914" y="11452"/>
                </a:lnTo>
                <a:lnTo>
                  <a:pt x="224680" y="13852"/>
                </a:lnTo>
                <a:lnTo>
                  <a:pt x="236890" y="21779"/>
                </a:lnTo>
                <a:lnTo>
                  <a:pt x="241712" y="24545"/>
                </a:lnTo>
                <a:lnTo>
                  <a:pt x="246831" y="27343"/>
                </a:lnTo>
                <a:lnTo>
                  <a:pt x="255059" y="30451"/>
                </a:lnTo>
                <a:lnTo>
                  <a:pt x="258587" y="31280"/>
                </a:lnTo>
                <a:lnTo>
                  <a:pt x="260939" y="32785"/>
                </a:lnTo>
                <a:lnTo>
                  <a:pt x="262507" y="34740"/>
                </a:lnTo>
                <a:lnTo>
                  <a:pt x="263552" y="36997"/>
                </a:lnTo>
                <a:lnTo>
                  <a:pt x="265201" y="38501"/>
                </a:lnTo>
                <a:lnTo>
                  <a:pt x="267253" y="39504"/>
                </a:lnTo>
                <a:lnTo>
                  <a:pt x="269574" y="40172"/>
                </a:lnTo>
                <a:lnTo>
                  <a:pt x="271121" y="41570"/>
                </a:lnTo>
                <a:lnTo>
                  <a:pt x="272152" y="43455"/>
                </a:lnTo>
                <a:lnTo>
                  <a:pt x="274215" y="500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5" name="SMARTPenAnnotation134"/>
          <p:cNvSpPr/>
          <p:nvPr/>
        </p:nvSpPr>
        <p:spPr>
          <a:xfrm>
            <a:off x="7100887" y="5632132"/>
            <a:ext cx="205741" cy="162879"/>
          </a:xfrm>
          <a:custGeom>
            <a:avLst/>
            <a:gdLst/>
            <a:ahLst/>
            <a:cxnLst/>
            <a:rect l="0" t="0" r="0" b="0"/>
            <a:pathLst>
              <a:path w="205741" h="162879">
                <a:moveTo>
                  <a:pt x="25718" y="0"/>
                </a:moveTo>
                <a:lnTo>
                  <a:pt x="25718" y="44646"/>
                </a:lnTo>
                <a:lnTo>
                  <a:pt x="24765" y="47861"/>
                </a:lnTo>
                <a:lnTo>
                  <a:pt x="23178" y="50958"/>
                </a:lnTo>
                <a:lnTo>
                  <a:pt x="21166" y="53974"/>
                </a:lnTo>
                <a:lnTo>
                  <a:pt x="19826" y="56938"/>
                </a:lnTo>
                <a:lnTo>
                  <a:pt x="18932" y="59866"/>
                </a:lnTo>
                <a:lnTo>
                  <a:pt x="18337" y="62771"/>
                </a:lnTo>
                <a:lnTo>
                  <a:pt x="17940" y="66612"/>
                </a:lnTo>
                <a:lnTo>
                  <a:pt x="17675" y="71079"/>
                </a:lnTo>
                <a:lnTo>
                  <a:pt x="17499" y="75961"/>
                </a:lnTo>
                <a:lnTo>
                  <a:pt x="16428" y="80168"/>
                </a:lnTo>
                <a:lnTo>
                  <a:pt x="14762" y="83925"/>
                </a:lnTo>
                <a:lnTo>
                  <a:pt x="12698" y="87383"/>
                </a:lnTo>
                <a:lnTo>
                  <a:pt x="11323" y="91593"/>
                </a:lnTo>
                <a:lnTo>
                  <a:pt x="10406" y="96304"/>
                </a:lnTo>
                <a:lnTo>
                  <a:pt x="9796" y="101350"/>
                </a:lnTo>
                <a:lnTo>
                  <a:pt x="9388" y="106620"/>
                </a:lnTo>
                <a:lnTo>
                  <a:pt x="9116" y="112037"/>
                </a:lnTo>
                <a:lnTo>
                  <a:pt x="8734" y="126224"/>
                </a:lnTo>
                <a:lnTo>
                  <a:pt x="8680" y="129870"/>
                </a:lnTo>
                <a:lnTo>
                  <a:pt x="7692" y="133252"/>
                </a:lnTo>
                <a:lnTo>
                  <a:pt x="6080" y="136460"/>
                </a:lnTo>
                <a:lnTo>
                  <a:pt x="4054" y="139551"/>
                </a:lnTo>
                <a:lnTo>
                  <a:pt x="2702" y="142564"/>
                </a:lnTo>
                <a:lnTo>
                  <a:pt x="1802" y="145525"/>
                </a:lnTo>
                <a:lnTo>
                  <a:pt x="356" y="152571"/>
                </a:lnTo>
                <a:lnTo>
                  <a:pt x="159" y="156075"/>
                </a:lnTo>
                <a:lnTo>
                  <a:pt x="1" y="162843"/>
                </a:lnTo>
                <a:lnTo>
                  <a:pt x="1" y="162873"/>
                </a:lnTo>
                <a:lnTo>
                  <a:pt x="0" y="162875"/>
                </a:lnTo>
                <a:lnTo>
                  <a:pt x="0" y="162878"/>
                </a:lnTo>
                <a:lnTo>
                  <a:pt x="0" y="158327"/>
                </a:lnTo>
                <a:lnTo>
                  <a:pt x="953" y="156986"/>
                </a:lnTo>
                <a:lnTo>
                  <a:pt x="2540" y="156092"/>
                </a:lnTo>
                <a:lnTo>
                  <a:pt x="4551" y="155496"/>
                </a:lnTo>
                <a:lnTo>
                  <a:pt x="9326" y="152295"/>
                </a:lnTo>
                <a:lnTo>
                  <a:pt x="14622" y="147697"/>
                </a:lnTo>
                <a:lnTo>
                  <a:pt x="20151" y="142478"/>
                </a:lnTo>
                <a:lnTo>
                  <a:pt x="23912" y="140705"/>
                </a:lnTo>
                <a:lnTo>
                  <a:pt x="28324" y="139523"/>
                </a:lnTo>
                <a:lnTo>
                  <a:pt x="33170" y="138736"/>
                </a:lnTo>
                <a:lnTo>
                  <a:pt x="37354" y="137258"/>
                </a:lnTo>
                <a:lnTo>
                  <a:pt x="41095" y="135320"/>
                </a:lnTo>
                <a:lnTo>
                  <a:pt x="44542" y="133076"/>
                </a:lnTo>
                <a:lnTo>
                  <a:pt x="48744" y="130628"/>
                </a:lnTo>
                <a:lnTo>
                  <a:pt x="53452" y="128043"/>
                </a:lnTo>
                <a:lnTo>
                  <a:pt x="58494" y="125366"/>
                </a:lnTo>
                <a:lnTo>
                  <a:pt x="62809" y="122630"/>
                </a:lnTo>
                <a:lnTo>
                  <a:pt x="66638" y="119854"/>
                </a:lnTo>
                <a:lnTo>
                  <a:pt x="70143" y="117050"/>
                </a:lnTo>
                <a:lnTo>
                  <a:pt x="73432" y="115181"/>
                </a:lnTo>
                <a:lnTo>
                  <a:pt x="83564" y="111598"/>
                </a:lnTo>
                <a:lnTo>
                  <a:pt x="88095" y="109641"/>
                </a:lnTo>
                <a:lnTo>
                  <a:pt x="93019" y="107385"/>
                </a:lnTo>
                <a:lnTo>
                  <a:pt x="97255" y="105880"/>
                </a:lnTo>
                <a:lnTo>
                  <a:pt x="101032" y="104877"/>
                </a:lnTo>
                <a:lnTo>
                  <a:pt x="104502" y="104208"/>
                </a:lnTo>
                <a:lnTo>
                  <a:pt x="108720" y="103762"/>
                </a:lnTo>
                <a:lnTo>
                  <a:pt x="113438" y="103464"/>
                </a:lnTo>
                <a:lnTo>
                  <a:pt x="122807" y="103134"/>
                </a:lnTo>
                <a:lnTo>
                  <a:pt x="133436" y="102948"/>
                </a:lnTo>
                <a:lnTo>
                  <a:pt x="153027" y="102881"/>
                </a:lnTo>
                <a:lnTo>
                  <a:pt x="157262" y="103830"/>
                </a:lnTo>
                <a:lnTo>
                  <a:pt x="161040" y="105415"/>
                </a:lnTo>
                <a:lnTo>
                  <a:pt x="164510" y="107424"/>
                </a:lnTo>
                <a:lnTo>
                  <a:pt x="170905" y="109657"/>
                </a:lnTo>
                <a:lnTo>
                  <a:pt x="176923" y="110649"/>
                </a:lnTo>
                <a:lnTo>
                  <a:pt x="182773" y="111090"/>
                </a:lnTo>
                <a:lnTo>
                  <a:pt x="184714" y="112160"/>
                </a:lnTo>
                <a:lnTo>
                  <a:pt x="186008" y="113826"/>
                </a:lnTo>
                <a:lnTo>
                  <a:pt x="186870" y="115889"/>
                </a:lnTo>
                <a:lnTo>
                  <a:pt x="188397" y="117265"/>
                </a:lnTo>
                <a:lnTo>
                  <a:pt x="190368" y="118181"/>
                </a:lnTo>
                <a:lnTo>
                  <a:pt x="195824" y="119653"/>
                </a:lnTo>
                <a:lnTo>
                  <a:pt x="201320" y="124459"/>
                </a:lnTo>
                <a:lnTo>
                  <a:pt x="20574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6" name="SMARTPenAnnotation135"/>
          <p:cNvSpPr/>
          <p:nvPr/>
        </p:nvSpPr>
        <p:spPr>
          <a:xfrm>
            <a:off x="7220902" y="5640704"/>
            <a:ext cx="60008" cy="291467"/>
          </a:xfrm>
          <a:custGeom>
            <a:avLst/>
            <a:gdLst/>
            <a:ahLst/>
            <a:cxnLst/>
            <a:rect l="0" t="0" r="0" b="0"/>
            <a:pathLst>
              <a:path w="60008" h="291467">
                <a:moveTo>
                  <a:pt x="0" y="0"/>
                </a:moveTo>
                <a:lnTo>
                  <a:pt x="0" y="7382"/>
                </a:lnTo>
                <a:lnTo>
                  <a:pt x="953" y="8731"/>
                </a:lnTo>
                <a:lnTo>
                  <a:pt x="2540" y="10584"/>
                </a:lnTo>
                <a:lnTo>
                  <a:pt x="4551" y="12771"/>
                </a:lnTo>
                <a:lnTo>
                  <a:pt x="5891" y="16134"/>
                </a:lnTo>
                <a:lnTo>
                  <a:pt x="7381" y="24951"/>
                </a:lnTo>
                <a:lnTo>
                  <a:pt x="7778" y="29969"/>
                </a:lnTo>
                <a:lnTo>
                  <a:pt x="8043" y="35220"/>
                </a:lnTo>
                <a:lnTo>
                  <a:pt x="8220" y="40625"/>
                </a:lnTo>
                <a:lnTo>
                  <a:pt x="9290" y="46134"/>
                </a:lnTo>
                <a:lnTo>
                  <a:pt x="10956" y="51711"/>
                </a:lnTo>
                <a:lnTo>
                  <a:pt x="13019" y="57335"/>
                </a:lnTo>
                <a:lnTo>
                  <a:pt x="14395" y="62988"/>
                </a:lnTo>
                <a:lnTo>
                  <a:pt x="15311" y="68662"/>
                </a:lnTo>
                <a:lnTo>
                  <a:pt x="15922" y="74350"/>
                </a:lnTo>
                <a:lnTo>
                  <a:pt x="17283" y="80047"/>
                </a:lnTo>
                <a:lnTo>
                  <a:pt x="19142" y="85750"/>
                </a:lnTo>
                <a:lnTo>
                  <a:pt x="21334" y="91457"/>
                </a:lnTo>
                <a:lnTo>
                  <a:pt x="22796" y="98119"/>
                </a:lnTo>
                <a:lnTo>
                  <a:pt x="23769" y="105418"/>
                </a:lnTo>
                <a:lnTo>
                  <a:pt x="24419" y="113142"/>
                </a:lnTo>
                <a:lnTo>
                  <a:pt x="25804" y="120195"/>
                </a:lnTo>
                <a:lnTo>
                  <a:pt x="27681" y="126803"/>
                </a:lnTo>
                <a:lnTo>
                  <a:pt x="29884" y="133113"/>
                </a:lnTo>
                <a:lnTo>
                  <a:pt x="31352" y="140178"/>
                </a:lnTo>
                <a:lnTo>
                  <a:pt x="32332" y="147745"/>
                </a:lnTo>
                <a:lnTo>
                  <a:pt x="32984" y="155646"/>
                </a:lnTo>
                <a:lnTo>
                  <a:pt x="34372" y="162820"/>
                </a:lnTo>
                <a:lnTo>
                  <a:pt x="36250" y="169506"/>
                </a:lnTo>
                <a:lnTo>
                  <a:pt x="38454" y="175870"/>
                </a:lnTo>
                <a:lnTo>
                  <a:pt x="40877" y="182016"/>
                </a:lnTo>
                <a:lnTo>
                  <a:pt x="43443" y="188020"/>
                </a:lnTo>
                <a:lnTo>
                  <a:pt x="46107" y="193927"/>
                </a:lnTo>
                <a:lnTo>
                  <a:pt x="47883" y="199770"/>
                </a:lnTo>
                <a:lnTo>
                  <a:pt x="49067" y="205570"/>
                </a:lnTo>
                <a:lnTo>
                  <a:pt x="49857" y="211342"/>
                </a:lnTo>
                <a:lnTo>
                  <a:pt x="50382" y="217095"/>
                </a:lnTo>
                <a:lnTo>
                  <a:pt x="50733" y="222835"/>
                </a:lnTo>
                <a:lnTo>
                  <a:pt x="51123" y="234293"/>
                </a:lnTo>
                <a:lnTo>
                  <a:pt x="51297" y="245736"/>
                </a:lnTo>
                <a:lnTo>
                  <a:pt x="52295" y="251454"/>
                </a:lnTo>
                <a:lnTo>
                  <a:pt x="53914" y="257172"/>
                </a:lnTo>
                <a:lnTo>
                  <a:pt x="55946" y="262887"/>
                </a:lnTo>
                <a:lnTo>
                  <a:pt x="57299" y="267651"/>
                </a:lnTo>
                <a:lnTo>
                  <a:pt x="58804" y="275484"/>
                </a:lnTo>
                <a:lnTo>
                  <a:pt x="59849" y="284457"/>
                </a:lnTo>
                <a:lnTo>
                  <a:pt x="60007" y="2914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7" name="SMARTPenAnnotation136"/>
          <p:cNvSpPr/>
          <p:nvPr/>
        </p:nvSpPr>
        <p:spPr>
          <a:xfrm>
            <a:off x="6998020" y="5646155"/>
            <a:ext cx="333941" cy="328878"/>
          </a:xfrm>
          <a:custGeom>
            <a:avLst/>
            <a:gdLst/>
            <a:ahLst/>
            <a:cxnLst/>
            <a:rect l="0" t="0" r="0" b="0"/>
            <a:pathLst>
              <a:path w="333941" h="328878">
                <a:moveTo>
                  <a:pt x="111439" y="28840"/>
                </a:moveTo>
                <a:lnTo>
                  <a:pt x="90106" y="28840"/>
                </a:lnTo>
                <a:lnTo>
                  <a:pt x="88645" y="29792"/>
                </a:lnTo>
                <a:lnTo>
                  <a:pt x="87670" y="31380"/>
                </a:lnTo>
                <a:lnTo>
                  <a:pt x="87021" y="33390"/>
                </a:lnTo>
                <a:lnTo>
                  <a:pt x="85635" y="34731"/>
                </a:lnTo>
                <a:lnTo>
                  <a:pt x="83760" y="35625"/>
                </a:lnTo>
                <a:lnTo>
                  <a:pt x="81556" y="36221"/>
                </a:lnTo>
                <a:lnTo>
                  <a:pt x="76568" y="39423"/>
                </a:lnTo>
                <a:lnTo>
                  <a:pt x="73904" y="41610"/>
                </a:lnTo>
                <a:lnTo>
                  <a:pt x="72129" y="44973"/>
                </a:lnTo>
                <a:lnTo>
                  <a:pt x="68677" y="58808"/>
                </a:lnTo>
                <a:lnTo>
                  <a:pt x="66739" y="64059"/>
                </a:lnTo>
                <a:lnTo>
                  <a:pt x="64494" y="69464"/>
                </a:lnTo>
                <a:lnTo>
                  <a:pt x="61093" y="74973"/>
                </a:lnTo>
                <a:lnTo>
                  <a:pt x="56920" y="80550"/>
                </a:lnTo>
                <a:lnTo>
                  <a:pt x="52233" y="86173"/>
                </a:lnTo>
                <a:lnTo>
                  <a:pt x="48156" y="91827"/>
                </a:lnTo>
                <a:lnTo>
                  <a:pt x="44486" y="97501"/>
                </a:lnTo>
                <a:lnTo>
                  <a:pt x="41085" y="103189"/>
                </a:lnTo>
                <a:lnTo>
                  <a:pt x="37867" y="108886"/>
                </a:lnTo>
                <a:lnTo>
                  <a:pt x="31751" y="120296"/>
                </a:lnTo>
                <a:lnTo>
                  <a:pt x="25857" y="129177"/>
                </a:lnTo>
                <a:lnTo>
                  <a:pt x="22952" y="132879"/>
                </a:lnTo>
                <a:lnTo>
                  <a:pt x="20064" y="135347"/>
                </a:lnTo>
                <a:lnTo>
                  <a:pt x="17185" y="136992"/>
                </a:lnTo>
                <a:lnTo>
                  <a:pt x="14313" y="138088"/>
                </a:lnTo>
                <a:lnTo>
                  <a:pt x="12398" y="139772"/>
                </a:lnTo>
                <a:lnTo>
                  <a:pt x="11122" y="141847"/>
                </a:lnTo>
                <a:lnTo>
                  <a:pt x="10271" y="144183"/>
                </a:lnTo>
                <a:lnTo>
                  <a:pt x="8752" y="145740"/>
                </a:lnTo>
                <a:lnTo>
                  <a:pt x="6786" y="146779"/>
                </a:lnTo>
                <a:lnTo>
                  <a:pt x="395" y="148733"/>
                </a:lnTo>
                <a:lnTo>
                  <a:pt x="20" y="140117"/>
                </a:lnTo>
                <a:lnTo>
                  <a:pt x="0" y="123903"/>
                </a:lnTo>
                <a:lnTo>
                  <a:pt x="952" y="119838"/>
                </a:lnTo>
                <a:lnTo>
                  <a:pt x="4548" y="112781"/>
                </a:lnTo>
                <a:lnTo>
                  <a:pt x="11929" y="103453"/>
                </a:lnTo>
                <a:lnTo>
                  <a:pt x="20149" y="94656"/>
                </a:lnTo>
                <a:lnTo>
                  <a:pt x="22956" y="92720"/>
                </a:lnTo>
                <a:lnTo>
                  <a:pt x="28616" y="90568"/>
                </a:lnTo>
                <a:lnTo>
                  <a:pt x="37157" y="89357"/>
                </a:lnTo>
                <a:lnTo>
                  <a:pt x="41171" y="88998"/>
                </a:lnTo>
                <a:lnTo>
                  <a:pt x="44649" y="91454"/>
                </a:lnTo>
                <a:lnTo>
                  <a:pt x="46910" y="93443"/>
                </a:lnTo>
                <a:lnTo>
                  <a:pt x="48418" y="95721"/>
                </a:lnTo>
                <a:lnTo>
                  <a:pt x="50092" y="100792"/>
                </a:lnTo>
                <a:lnTo>
                  <a:pt x="50539" y="105383"/>
                </a:lnTo>
                <a:lnTo>
                  <a:pt x="50837" y="111301"/>
                </a:lnTo>
                <a:lnTo>
                  <a:pt x="51167" y="124544"/>
                </a:lnTo>
                <a:lnTo>
                  <a:pt x="51431" y="194068"/>
                </a:lnTo>
                <a:lnTo>
                  <a:pt x="51432" y="199744"/>
                </a:lnTo>
                <a:lnTo>
                  <a:pt x="51432" y="183760"/>
                </a:lnTo>
                <a:lnTo>
                  <a:pt x="53972" y="173575"/>
                </a:lnTo>
                <a:lnTo>
                  <a:pt x="55983" y="168192"/>
                </a:lnTo>
                <a:lnTo>
                  <a:pt x="57323" y="162699"/>
                </a:lnTo>
                <a:lnTo>
                  <a:pt x="58217" y="157132"/>
                </a:lnTo>
                <a:lnTo>
                  <a:pt x="58813" y="151515"/>
                </a:lnTo>
                <a:lnTo>
                  <a:pt x="60163" y="144913"/>
                </a:lnTo>
                <a:lnTo>
                  <a:pt x="62015" y="137655"/>
                </a:lnTo>
                <a:lnTo>
                  <a:pt x="64203" y="129958"/>
                </a:lnTo>
                <a:lnTo>
                  <a:pt x="67565" y="122922"/>
                </a:lnTo>
                <a:lnTo>
                  <a:pt x="71713" y="116326"/>
                </a:lnTo>
                <a:lnTo>
                  <a:pt x="76383" y="110024"/>
                </a:lnTo>
                <a:lnTo>
                  <a:pt x="80448" y="103918"/>
                </a:lnTo>
                <a:lnTo>
                  <a:pt x="84111" y="97942"/>
                </a:lnTo>
                <a:lnTo>
                  <a:pt x="87506" y="92052"/>
                </a:lnTo>
                <a:lnTo>
                  <a:pt x="93817" y="82969"/>
                </a:lnTo>
                <a:lnTo>
                  <a:pt x="96834" y="79214"/>
                </a:lnTo>
                <a:lnTo>
                  <a:pt x="100186" y="72500"/>
                </a:lnTo>
                <a:lnTo>
                  <a:pt x="101080" y="69377"/>
                </a:lnTo>
                <a:lnTo>
                  <a:pt x="102628" y="68247"/>
                </a:lnTo>
                <a:lnTo>
                  <a:pt x="104613" y="68446"/>
                </a:lnTo>
                <a:lnTo>
                  <a:pt x="106888" y="69531"/>
                </a:lnTo>
                <a:lnTo>
                  <a:pt x="108405" y="71208"/>
                </a:lnTo>
                <a:lnTo>
                  <a:pt x="109417" y="73278"/>
                </a:lnTo>
                <a:lnTo>
                  <a:pt x="110091" y="75610"/>
                </a:lnTo>
                <a:lnTo>
                  <a:pt x="110840" y="83282"/>
                </a:lnTo>
                <a:lnTo>
                  <a:pt x="111040" y="87994"/>
                </a:lnTo>
                <a:lnTo>
                  <a:pt x="111262" y="100850"/>
                </a:lnTo>
                <a:lnTo>
                  <a:pt x="111429" y="153077"/>
                </a:lnTo>
                <a:lnTo>
                  <a:pt x="110480" y="159290"/>
                </a:lnTo>
                <a:lnTo>
                  <a:pt x="108895" y="165336"/>
                </a:lnTo>
                <a:lnTo>
                  <a:pt x="106885" y="171273"/>
                </a:lnTo>
                <a:lnTo>
                  <a:pt x="105546" y="177135"/>
                </a:lnTo>
                <a:lnTo>
                  <a:pt x="104653" y="182948"/>
                </a:lnTo>
                <a:lnTo>
                  <a:pt x="102972" y="199275"/>
                </a:lnTo>
                <a:lnTo>
                  <a:pt x="105454" y="197299"/>
                </a:lnTo>
                <a:lnTo>
                  <a:pt x="107449" y="195438"/>
                </a:lnTo>
                <a:lnTo>
                  <a:pt x="108780" y="192293"/>
                </a:lnTo>
                <a:lnTo>
                  <a:pt x="110257" y="183718"/>
                </a:lnTo>
                <a:lnTo>
                  <a:pt x="110915" y="173557"/>
                </a:lnTo>
                <a:lnTo>
                  <a:pt x="111089" y="168180"/>
                </a:lnTo>
                <a:lnTo>
                  <a:pt x="112159" y="161738"/>
                </a:lnTo>
                <a:lnTo>
                  <a:pt x="113824" y="154587"/>
                </a:lnTo>
                <a:lnTo>
                  <a:pt x="115886" y="146961"/>
                </a:lnTo>
                <a:lnTo>
                  <a:pt x="120719" y="130868"/>
                </a:lnTo>
                <a:lnTo>
                  <a:pt x="123340" y="122576"/>
                </a:lnTo>
                <a:lnTo>
                  <a:pt x="126993" y="115143"/>
                </a:lnTo>
                <a:lnTo>
                  <a:pt x="131334" y="108283"/>
                </a:lnTo>
                <a:lnTo>
                  <a:pt x="136132" y="101804"/>
                </a:lnTo>
                <a:lnTo>
                  <a:pt x="144005" y="92066"/>
                </a:lnTo>
                <a:lnTo>
                  <a:pt x="147437" y="88136"/>
                </a:lnTo>
                <a:lnTo>
                  <a:pt x="151251" y="81229"/>
                </a:lnTo>
                <a:lnTo>
                  <a:pt x="152268" y="78053"/>
                </a:lnTo>
                <a:lnTo>
                  <a:pt x="153899" y="75936"/>
                </a:lnTo>
                <a:lnTo>
                  <a:pt x="155938" y="74525"/>
                </a:lnTo>
                <a:lnTo>
                  <a:pt x="158250" y="73584"/>
                </a:lnTo>
                <a:lnTo>
                  <a:pt x="159791" y="73909"/>
                </a:lnTo>
                <a:lnTo>
                  <a:pt x="160819" y="75079"/>
                </a:lnTo>
                <a:lnTo>
                  <a:pt x="161505" y="76811"/>
                </a:lnTo>
                <a:lnTo>
                  <a:pt x="167020" y="83799"/>
                </a:lnTo>
                <a:lnTo>
                  <a:pt x="168496" y="87387"/>
                </a:lnTo>
                <a:lnTo>
                  <a:pt x="170135" y="96453"/>
                </a:lnTo>
                <a:lnTo>
                  <a:pt x="170573" y="102490"/>
                </a:lnTo>
                <a:lnTo>
                  <a:pt x="170864" y="109373"/>
                </a:lnTo>
                <a:lnTo>
                  <a:pt x="171058" y="116819"/>
                </a:lnTo>
                <a:lnTo>
                  <a:pt x="170235" y="123687"/>
                </a:lnTo>
                <a:lnTo>
                  <a:pt x="168734" y="130171"/>
                </a:lnTo>
                <a:lnTo>
                  <a:pt x="166782" y="136399"/>
                </a:lnTo>
                <a:lnTo>
                  <a:pt x="165479" y="142456"/>
                </a:lnTo>
                <a:lnTo>
                  <a:pt x="164611" y="148399"/>
                </a:lnTo>
                <a:lnTo>
                  <a:pt x="164032" y="154266"/>
                </a:lnTo>
                <a:lnTo>
                  <a:pt x="163390" y="163325"/>
                </a:lnTo>
                <a:lnTo>
                  <a:pt x="162905" y="173914"/>
                </a:lnTo>
                <a:lnTo>
                  <a:pt x="162884" y="165275"/>
                </a:lnTo>
                <a:lnTo>
                  <a:pt x="165419" y="155835"/>
                </a:lnTo>
                <a:lnTo>
                  <a:pt x="167428" y="150651"/>
                </a:lnTo>
                <a:lnTo>
                  <a:pt x="169720" y="145289"/>
                </a:lnTo>
                <a:lnTo>
                  <a:pt x="174807" y="134253"/>
                </a:lnTo>
                <a:lnTo>
                  <a:pt x="177497" y="127690"/>
                </a:lnTo>
                <a:lnTo>
                  <a:pt x="180243" y="120458"/>
                </a:lnTo>
                <a:lnTo>
                  <a:pt x="183026" y="112778"/>
                </a:lnTo>
                <a:lnTo>
                  <a:pt x="186787" y="105753"/>
                </a:lnTo>
                <a:lnTo>
                  <a:pt x="191198" y="99166"/>
                </a:lnTo>
                <a:lnTo>
                  <a:pt x="196045" y="92869"/>
                </a:lnTo>
                <a:lnTo>
                  <a:pt x="201429" y="83332"/>
                </a:lnTo>
                <a:lnTo>
                  <a:pt x="204775" y="75919"/>
                </a:lnTo>
                <a:lnTo>
                  <a:pt x="209437" y="69449"/>
                </a:lnTo>
                <a:lnTo>
                  <a:pt x="211061" y="68295"/>
                </a:lnTo>
                <a:lnTo>
                  <a:pt x="212144" y="68478"/>
                </a:lnTo>
                <a:lnTo>
                  <a:pt x="214300" y="71222"/>
                </a:lnTo>
                <a:lnTo>
                  <a:pt x="218433" y="75616"/>
                </a:lnTo>
                <a:lnTo>
                  <a:pt x="219916" y="80027"/>
                </a:lnTo>
                <a:lnTo>
                  <a:pt x="220905" y="85824"/>
                </a:lnTo>
                <a:lnTo>
                  <a:pt x="221564" y="92547"/>
                </a:lnTo>
                <a:lnTo>
                  <a:pt x="221050" y="99886"/>
                </a:lnTo>
                <a:lnTo>
                  <a:pt x="219756" y="107637"/>
                </a:lnTo>
                <a:lnTo>
                  <a:pt x="217940" y="115661"/>
                </a:lnTo>
                <a:lnTo>
                  <a:pt x="216730" y="124820"/>
                </a:lnTo>
                <a:lnTo>
                  <a:pt x="215923" y="134737"/>
                </a:lnTo>
                <a:lnTo>
                  <a:pt x="215385" y="145158"/>
                </a:lnTo>
                <a:lnTo>
                  <a:pt x="214075" y="156868"/>
                </a:lnTo>
                <a:lnTo>
                  <a:pt x="212248" y="169437"/>
                </a:lnTo>
                <a:lnTo>
                  <a:pt x="210078" y="182579"/>
                </a:lnTo>
                <a:lnTo>
                  <a:pt x="207678" y="194197"/>
                </a:lnTo>
                <a:lnTo>
                  <a:pt x="205126" y="204800"/>
                </a:lnTo>
                <a:lnTo>
                  <a:pt x="202472" y="214727"/>
                </a:lnTo>
                <a:lnTo>
                  <a:pt x="200703" y="224202"/>
                </a:lnTo>
                <a:lnTo>
                  <a:pt x="199524" y="233376"/>
                </a:lnTo>
                <a:lnTo>
                  <a:pt x="198213" y="249285"/>
                </a:lnTo>
                <a:lnTo>
                  <a:pt x="197630" y="259531"/>
                </a:lnTo>
                <a:lnTo>
                  <a:pt x="197372" y="267259"/>
                </a:lnTo>
                <a:lnTo>
                  <a:pt x="197257" y="271964"/>
                </a:lnTo>
                <a:lnTo>
                  <a:pt x="197226" y="271885"/>
                </a:lnTo>
                <a:lnTo>
                  <a:pt x="197177" y="264915"/>
                </a:lnTo>
                <a:lnTo>
                  <a:pt x="199710" y="254730"/>
                </a:lnTo>
                <a:lnTo>
                  <a:pt x="201719" y="248013"/>
                </a:lnTo>
                <a:lnTo>
                  <a:pt x="203059" y="240678"/>
                </a:lnTo>
                <a:lnTo>
                  <a:pt x="203952" y="232930"/>
                </a:lnTo>
                <a:lnTo>
                  <a:pt x="204547" y="224907"/>
                </a:lnTo>
                <a:lnTo>
                  <a:pt x="205896" y="216702"/>
                </a:lnTo>
                <a:lnTo>
                  <a:pt x="207747" y="208374"/>
                </a:lnTo>
                <a:lnTo>
                  <a:pt x="209936" y="199964"/>
                </a:lnTo>
                <a:lnTo>
                  <a:pt x="213298" y="191500"/>
                </a:lnTo>
                <a:lnTo>
                  <a:pt x="217446" y="183000"/>
                </a:lnTo>
                <a:lnTo>
                  <a:pt x="226181" y="166888"/>
                </a:lnTo>
                <a:lnTo>
                  <a:pt x="233238" y="153377"/>
                </a:lnTo>
                <a:lnTo>
                  <a:pt x="239550" y="143562"/>
                </a:lnTo>
                <a:lnTo>
                  <a:pt x="242566" y="139611"/>
                </a:lnTo>
                <a:lnTo>
                  <a:pt x="245530" y="136978"/>
                </a:lnTo>
                <a:lnTo>
                  <a:pt x="248458" y="135221"/>
                </a:lnTo>
                <a:lnTo>
                  <a:pt x="255451" y="132403"/>
                </a:lnTo>
                <a:lnTo>
                  <a:pt x="256024" y="133124"/>
                </a:lnTo>
                <a:lnTo>
                  <a:pt x="256662" y="136466"/>
                </a:lnTo>
                <a:lnTo>
                  <a:pt x="256945" y="146206"/>
                </a:lnTo>
                <a:lnTo>
                  <a:pt x="257159" y="200636"/>
                </a:lnTo>
                <a:lnTo>
                  <a:pt x="258116" y="209093"/>
                </a:lnTo>
                <a:lnTo>
                  <a:pt x="259706" y="217589"/>
                </a:lnTo>
                <a:lnTo>
                  <a:pt x="261719" y="226110"/>
                </a:lnTo>
                <a:lnTo>
                  <a:pt x="263061" y="233695"/>
                </a:lnTo>
                <a:lnTo>
                  <a:pt x="263956" y="240658"/>
                </a:lnTo>
                <a:lnTo>
                  <a:pt x="264552" y="247205"/>
                </a:lnTo>
                <a:lnTo>
                  <a:pt x="264949" y="253474"/>
                </a:lnTo>
                <a:lnTo>
                  <a:pt x="265640" y="273910"/>
                </a:lnTo>
                <a:lnTo>
                  <a:pt x="266628" y="275087"/>
                </a:lnTo>
                <a:lnTo>
                  <a:pt x="268238" y="275873"/>
                </a:lnTo>
                <a:lnTo>
                  <a:pt x="273117" y="277132"/>
                </a:lnTo>
                <a:lnTo>
                  <a:pt x="273784" y="272224"/>
                </a:lnTo>
                <a:lnTo>
                  <a:pt x="274080" y="262740"/>
                </a:lnTo>
                <a:lnTo>
                  <a:pt x="274316" y="141453"/>
                </a:lnTo>
                <a:lnTo>
                  <a:pt x="273364" y="131538"/>
                </a:lnTo>
                <a:lnTo>
                  <a:pt x="271777" y="121117"/>
                </a:lnTo>
                <a:lnTo>
                  <a:pt x="269766" y="110361"/>
                </a:lnTo>
                <a:lnTo>
                  <a:pt x="268426" y="101285"/>
                </a:lnTo>
                <a:lnTo>
                  <a:pt x="267532" y="93329"/>
                </a:lnTo>
                <a:lnTo>
                  <a:pt x="266936" y="86120"/>
                </a:lnTo>
                <a:lnTo>
                  <a:pt x="265587" y="79409"/>
                </a:lnTo>
                <a:lnTo>
                  <a:pt x="263734" y="73030"/>
                </a:lnTo>
                <a:lnTo>
                  <a:pt x="261547" y="66872"/>
                </a:lnTo>
                <a:lnTo>
                  <a:pt x="259137" y="60862"/>
                </a:lnTo>
                <a:lnTo>
                  <a:pt x="256576" y="54950"/>
                </a:lnTo>
                <a:lnTo>
                  <a:pt x="253917" y="49105"/>
                </a:lnTo>
                <a:lnTo>
                  <a:pt x="248423" y="40068"/>
                </a:lnTo>
                <a:lnTo>
                  <a:pt x="245624" y="36326"/>
                </a:lnTo>
                <a:lnTo>
                  <a:pt x="242806" y="33830"/>
                </a:lnTo>
                <a:lnTo>
                  <a:pt x="239975" y="32167"/>
                </a:lnTo>
                <a:lnTo>
                  <a:pt x="233337" y="29366"/>
                </a:lnTo>
                <a:lnTo>
                  <a:pt x="224036" y="24946"/>
                </a:lnTo>
                <a:lnTo>
                  <a:pt x="219841" y="24339"/>
                </a:lnTo>
                <a:lnTo>
                  <a:pt x="216093" y="24887"/>
                </a:lnTo>
                <a:lnTo>
                  <a:pt x="212641" y="26204"/>
                </a:lnTo>
                <a:lnTo>
                  <a:pt x="203725" y="27669"/>
                </a:lnTo>
                <a:lnTo>
                  <a:pt x="198681" y="28059"/>
                </a:lnTo>
                <a:lnTo>
                  <a:pt x="193413" y="29272"/>
                </a:lnTo>
                <a:lnTo>
                  <a:pt x="187996" y="31033"/>
                </a:lnTo>
                <a:lnTo>
                  <a:pt x="182480" y="33159"/>
                </a:lnTo>
                <a:lnTo>
                  <a:pt x="176897" y="36482"/>
                </a:lnTo>
                <a:lnTo>
                  <a:pt x="171271" y="40602"/>
                </a:lnTo>
                <a:lnTo>
                  <a:pt x="165614" y="45254"/>
                </a:lnTo>
                <a:lnTo>
                  <a:pt x="159939" y="50260"/>
                </a:lnTo>
                <a:lnTo>
                  <a:pt x="148553" y="60902"/>
                </a:lnTo>
                <a:lnTo>
                  <a:pt x="141896" y="66407"/>
                </a:lnTo>
                <a:lnTo>
                  <a:pt x="134601" y="71982"/>
                </a:lnTo>
                <a:lnTo>
                  <a:pt x="126881" y="77604"/>
                </a:lnTo>
                <a:lnTo>
                  <a:pt x="120781" y="83256"/>
                </a:lnTo>
                <a:lnTo>
                  <a:pt x="115762" y="88930"/>
                </a:lnTo>
                <a:lnTo>
                  <a:pt x="111463" y="94617"/>
                </a:lnTo>
                <a:lnTo>
                  <a:pt x="106693" y="100314"/>
                </a:lnTo>
                <a:lnTo>
                  <a:pt x="101608" y="106017"/>
                </a:lnTo>
                <a:lnTo>
                  <a:pt x="96312" y="111724"/>
                </a:lnTo>
                <a:lnTo>
                  <a:pt x="90877" y="116481"/>
                </a:lnTo>
                <a:lnTo>
                  <a:pt x="85349" y="120605"/>
                </a:lnTo>
                <a:lnTo>
                  <a:pt x="75079" y="126774"/>
                </a:lnTo>
                <a:lnTo>
                  <a:pt x="67339" y="129516"/>
                </a:lnTo>
                <a:lnTo>
                  <a:pt x="62990" y="129295"/>
                </a:lnTo>
                <a:lnTo>
                  <a:pt x="53076" y="126509"/>
                </a:lnTo>
                <a:lnTo>
                  <a:pt x="44860" y="122096"/>
                </a:lnTo>
                <a:lnTo>
                  <a:pt x="41336" y="119586"/>
                </a:lnTo>
                <a:lnTo>
                  <a:pt x="34880" y="111716"/>
                </a:lnTo>
                <a:lnTo>
                  <a:pt x="31825" y="106951"/>
                </a:lnTo>
                <a:lnTo>
                  <a:pt x="29788" y="101868"/>
                </a:lnTo>
                <a:lnTo>
                  <a:pt x="28430" y="96576"/>
                </a:lnTo>
                <a:lnTo>
                  <a:pt x="27525" y="91142"/>
                </a:lnTo>
                <a:lnTo>
                  <a:pt x="25969" y="85615"/>
                </a:lnTo>
                <a:lnTo>
                  <a:pt x="23979" y="80024"/>
                </a:lnTo>
                <a:lnTo>
                  <a:pt x="21700" y="74393"/>
                </a:lnTo>
                <a:lnTo>
                  <a:pt x="20181" y="67781"/>
                </a:lnTo>
                <a:lnTo>
                  <a:pt x="19168" y="60516"/>
                </a:lnTo>
                <a:lnTo>
                  <a:pt x="18492" y="52814"/>
                </a:lnTo>
                <a:lnTo>
                  <a:pt x="18043" y="45775"/>
                </a:lnTo>
                <a:lnTo>
                  <a:pt x="17542" y="32874"/>
                </a:lnTo>
                <a:lnTo>
                  <a:pt x="17261" y="19452"/>
                </a:lnTo>
                <a:lnTo>
                  <a:pt x="17145" y="3677"/>
                </a:lnTo>
                <a:lnTo>
                  <a:pt x="17143" y="22483"/>
                </a:lnTo>
                <a:lnTo>
                  <a:pt x="14603" y="31095"/>
                </a:lnTo>
                <a:lnTo>
                  <a:pt x="12592" y="36058"/>
                </a:lnTo>
                <a:lnTo>
                  <a:pt x="11251" y="42225"/>
                </a:lnTo>
                <a:lnTo>
                  <a:pt x="10357" y="49193"/>
                </a:lnTo>
                <a:lnTo>
                  <a:pt x="9761" y="56696"/>
                </a:lnTo>
                <a:lnTo>
                  <a:pt x="9364" y="63603"/>
                </a:lnTo>
                <a:lnTo>
                  <a:pt x="8923" y="76358"/>
                </a:lnTo>
                <a:lnTo>
                  <a:pt x="8579" y="96742"/>
                </a:lnTo>
                <a:lnTo>
                  <a:pt x="13123" y="92668"/>
                </a:lnTo>
                <a:lnTo>
                  <a:pt x="14462" y="90442"/>
                </a:lnTo>
                <a:lnTo>
                  <a:pt x="17301" y="81806"/>
                </a:lnTo>
                <a:lnTo>
                  <a:pt x="21340" y="72700"/>
                </a:lnTo>
                <a:lnTo>
                  <a:pt x="28969" y="56863"/>
                </a:lnTo>
                <a:lnTo>
                  <a:pt x="37262" y="40107"/>
                </a:lnTo>
                <a:lnTo>
                  <a:pt x="41033" y="35398"/>
                </a:lnTo>
                <a:lnTo>
                  <a:pt x="50303" y="27627"/>
                </a:lnTo>
                <a:lnTo>
                  <a:pt x="58233" y="18458"/>
                </a:lnTo>
                <a:lnTo>
                  <a:pt x="61681" y="13346"/>
                </a:lnTo>
                <a:lnTo>
                  <a:pt x="64932" y="9938"/>
                </a:lnTo>
                <a:lnTo>
                  <a:pt x="68052" y="7666"/>
                </a:lnTo>
                <a:lnTo>
                  <a:pt x="71084" y="6151"/>
                </a:lnTo>
                <a:lnTo>
                  <a:pt x="74059" y="6094"/>
                </a:lnTo>
                <a:lnTo>
                  <a:pt x="76994" y="7009"/>
                </a:lnTo>
                <a:lnTo>
                  <a:pt x="79904" y="8570"/>
                </a:lnTo>
                <a:lnTo>
                  <a:pt x="81843" y="10564"/>
                </a:lnTo>
                <a:lnTo>
                  <a:pt x="83136" y="12846"/>
                </a:lnTo>
                <a:lnTo>
                  <a:pt x="97502" y="55628"/>
                </a:lnTo>
                <a:lnTo>
                  <a:pt x="99290" y="63844"/>
                </a:lnTo>
                <a:lnTo>
                  <a:pt x="100483" y="72178"/>
                </a:lnTo>
                <a:lnTo>
                  <a:pt x="101277" y="80592"/>
                </a:lnTo>
                <a:lnTo>
                  <a:pt x="101807" y="90011"/>
                </a:lnTo>
                <a:lnTo>
                  <a:pt x="102396" y="110637"/>
                </a:lnTo>
                <a:lnTo>
                  <a:pt x="102805" y="147585"/>
                </a:lnTo>
                <a:lnTo>
                  <a:pt x="102855" y="162362"/>
                </a:lnTo>
                <a:lnTo>
                  <a:pt x="103811" y="162622"/>
                </a:lnTo>
                <a:lnTo>
                  <a:pt x="105402" y="161843"/>
                </a:lnTo>
                <a:lnTo>
                  <a:pt x="107414" y="160371"/>
                </a:lnTo>
                <a:lnTo>
                  <a:pt x="108756" y="158437"/>
                </a:lnTo>
                <a:lnTo>
                  <a:pt x="112550" y="149260"/>
                </a:lnTo>
                <a:lnTo>
                  <a:pt x="115989" y="143410"/>
                </a:lnTo>
                <a:lnTo>
                  <a:pt x="120188" y="136652"/>
                </a:lnTo>
                <a:lnTo>
                  <a:pt x="123939" y="129290"/>
                </a:lnTo>
                <a:lnTo>
                  <a:pt x="127393" y="121524"/>
                </a:lnTo>
                <a:lnTo>
                  <a:pt x="130647" y="113489"/>
                </a:lnTo>
                <a:lnTo>
                  <a:pt x="133771" y="104323"/>
                </a:lnTo>
                <a:lnTo>
                  <a:pt x="136804" y="94401"/>
                </a:lnTo>
                <a:lnTo>
                  <a:pt x="139779" y="83977"/>
                </a:lnTo>
                <a:lnTo>
                  <a:pt x="143668" y="74171"/>
                </a:lnTo>
                <a:lnTo>
                  <a:pt x="148165" y="64776"/>
                </a:lnTo>
                <a:lnTo>
                  <a:pt x="153069" y="55654"/>
                </a:lnTo>
                <a:lnTo>
                  <a:pt x="158242" y="46716"/>
                </a:lnTo>
                <a:lnTo>
                  <a:pt x="169071" y="29165"/>
                </a:lnTo>
                <a:lnTo>
                  <a:pt x="173673" y="22389"/>
                </a:lnTo>
                <a:lnTo>
                  <a:pt x="181326" y="12320"/>
                </a:lnTo>
                <a:lnTo>
                  <a:pt x="185363" y="4671"/>
                </a:lnTo>
                <a:lnTo>
                  <a:pt x="186439" y="1297"/>
                </a:lnTo>
                <a:lnTo>
                  <a:pt x="188109" y="0"/>
                </a:lnTo>
                <a:lnTo>
                  <a:pt x="190176" y="89"/>
                </a:lnTo>
                <a:lnTo>
                  <a:pt x="192505" y="1100"/>
                </a:lnTo>
                <a:lnTo>
                  <a:pt x="194058" y="2726"/>
                </a:lnTo>
                <a:lnTo>
                  <a:pt x="195094" y="4764"/>
                </a:lnTo>
                <a:lnTo>
                  <a:pt x="197197" y="11472"/>
                </a:lnTo>
                <a:lnTo>
                  <a:pt x="201307" y="23978"/>
                </a:lnTo>
                <a:lnTo>
                  <a:pt x="202783" y="32266"/>
                </a:lnTo>
                <a:lnTo>
                  <a:pt x="203768" y="41602"/>
                </a:lnTo>
                <a:lnTo>
                  <a:pt x="204424" y="51635"/>
                </a:lnTo>
                <a:lnTo>
                  <a:pt x="205814" y="62134"/>
                </a:lnTo>
                <a:lnTo>
                  <a:pt x="207694" y="72943"/>
                </a:lnTo>
                <a:lnTo>
                  <a:pt x="209898" y="83960"/>
                </a:lnTo>
                <a:lnTo>
                  <a:pt x="211369" y="95114"/>
                </a:lnTo>
                <a:lnTo>
                  <a:pt x="212349" y="106360"/>
                </a:lnTo>
                <a:lnTo>
                  <a:pt x="213003" y="117667"/>
                </a:lnTo>
                <a:lnTo>
                  <a:pt x="213728" y="140391"/>
                </a:lnTo>
                <a:lnTo>
                  <a:pt x="214276" y="199265"/>
                </a:lnTo>
                <a:lnTo>
                  <a:pt x="215239" y="202464"/>
                </a:lnTo>
                <a:lnTo>
                  <a:pt x="216834" y="204597"/>
                </a:lnTo>
                <a:lnTo>
                  <a:pt x="218850" y="206018"/>
                </a:lnTo>
                <a:lnTo>
                  <a:pt x="221147" y="206014"/>
                </a:lnTo>
                <a:lnTo>
                  <a:pt x="223630" y="205058"/>
                </a:lnTo>
                <a:lnTo>
                  <a:pt x="226238" y="203469"/>
                </a:lnTo>
                <a:lnTo>
                  <a:pt x="227977" y="200504"/>
                </a:lnTo>
                <a:lnTo>
                  <a:pt x="229910" y="192130"/>
                </a:lnTo>
                <a:lnTo>
                  <a:pt x="232330" y="186277"/>
                </a:lnTo>
                <a:lnTo>
                  <a:pt x="235848" y="179518"/>
                </a:lnTo>
                <a:lnTo>
                  <a:pt x="240098" y="172154"/>
                </a:lnTo>
                <a:lnTo>
                  <a:pt x="243885" y="164388"/>
                </a:lnTo>
                <a:lnTo>
                  <a:pt x="247361" y="156352"/>
                </a:lnTo>
                <a:lnTo>
                  <a:pt x="250632" y="148138"/>
                </a:lnTo>
                <a:lnTo>
                  <a:pt x="253764" y="140757"/>
                </a:lnTo>
                <a:lnTo>
                  <a:pt x="259785" y="127476"/>
                </a:lnTo>
                <a:lnTo>
                  <a:pt x="268530" y="109289"/>
                </a:lnTo>
                <a:lnTo>
                  <a:pt x="274285" y="100155"/>
                </a:lnTo>
                <a:lnTo>
                  <a:pt x="277153" y="96386"/>
                </a:lnTo>
                <a:lnTo>
                  <a:pt x="280017" y="93873"/>
                </a:lnTo>
                <a:lnTo>
                  <a:pt x="282880" y="92198"/>
                </a:lnTo>
                <a:lnTo>
                  <a:pt x="285741" y="91081"/>
                </a:lnTo>
                <a:lnTo>
                  <a:pt x="287648" y="91289"/>
                </a:lnTo>
                <a:lnTo>
                  <a:pt x="288919" y="92380"/>
                </a:lnTo>
                <a:lnTo>
                  <a:pt x="289766" y="94060"/>
                </a:lnTo>
                <a:lnTo>
                  <a:pt x="290708" y="101006"/>
                </a:lnTo>
                <a:lnTo>
                  <a:pt x="290959" y="105526"/>
                </a:lnTo>
                <a:lnTo>
                  <a:pt x="291239" y="118167"/>
                </a:lnTo>
                <a:lnTo>
                  <a:pt x="291314" y="125539"/>
                </a:lnTo>
                <a:lnTo>
                  <a:pt x="292315" y="134263"/>
                </a:lnTo>
                <a:lnTo>
                  <a:pt x="293936" y="143890"/>
                </a:lnTo>
                <a:lnTo>
                  <a:pt x="295969" y="154117"/>
                </a:lnTo>
                <a:lnTo>
                  <a:pt x="297324" y="164746"/>
                </a:lnTo>
                <a:lnTo>
                  <a:pt x="298228" y="175641"/>
                </a:lnTo>
                <a:lnTo>
                  <a:pt x="298830" y="186714"/>
                </a:lnTo>
                <a:lnTo>
                  <a:pt x="299499" y="206639"/>
                </a:lnTo>
                <a:lnTo>
                  <a:pt x="299929" y="233611"/>
                </a:lnTo>
                <a:lnTo>
                  <a:pt x="300917" y="237744"/>
                </a:lnTo>
                <a:lnTo>
                  <a:pt x="304554" y="244876"/>
                </a:lnTo>
                <a:lnTo>
                  <a:pt x="306806" y="251221"/>
                </a:lnTo>
                <a:lnTo>
                  <a:pt x="307406" y="254246"/>
                </a:lnTo>
                <a:lnTo>
                  <a:pt x="308759" y="255311"/>
                </a:lnTo>
                <a:lnTo>
                  <a:pt x="310613" y="255068"/>
                </a:lnTo>
                <a:lnTo>
                  <a:pt x="312802" y="253953"/>
                </a:lnTo>
                <a:lnTo>
                  <a:pt x="314262" y="252258"/>
                </a:lnTo>
                <a:lnTo>
                  <a:pt x="315234" y="250175"/>
                </a:lnTo>
                <a:lnTo>
                  <a:pt x="316315" y="244369"/>
                </a:lnTo>
                <a:lnTo>
                  <a:pt x="316796" y="235438"/>
                </a:lnTo>
                <a:lnTo>
                  <a:pt x="317009" y="225119"/>
                </a:lnTo>
                <a:lnTo>
                  <a:pt x="317066" y="219700"/>
                </a:lnTo>
                <a:lnTo>
                  <a:pt x="318056" y="214182"/>
                </a:lnTo>
                <a:lnTo>
                  <a:pt x="319669" y="208599"/>
                </a:lnTo>
                <a:lnTo>
                  <a:pt x="321697" y="202972"/>
                </a:lnTo>
                <a:lnTo>
                  <a:pt x="323049" y="197315"/>
                </a:lnTo>
                <a:lnTo>
                  <a:pt x="323950" y="191639"/>
                </a:lnTo>
                <a:lnTo>
                  <a:pt x="324550" y="185950"/>
                </a:lnTo>
                <a:lnTo>
                  <a:pt x="327758" y="177089"/>
                </a:lnTo>
                <a:lnTo>
                  <a:pt x="333940" y="166648"/>
                </a:lnTo>
                <a:lnTo>
                  <a:pt x="329660" y="170743"/>
                </a:lnTo>
                <a:lnTo>
                  <a:pt x="328357" y="173925"/>
                </a:lnTo>
                <a:lnTo>
                  <a:pt x="326910" y="182539"/>
                </a:lnTo>
                <a:lnTo>
                  <a:pt x="323726" y="192718"/>
                </a:lnTo>
                <a:lnTo>
                  <a:pt x="321545" y="198099"/>
                </a:lnTo>
                <a:lnTo>
                  <a:pt x="320089" y="203592"/>
                </a:lnTo>
                <a:lnTo>
                  <a:pt x="319120" y="209159"/>
                </a:lnTo>
                <a:lnTo>
                  <a:pt x="318473" y="214775"/>
                </a:lnTo>
                <a:lnTo>
                  <a:pt x="317090" y="220424"/>
                </a:lnTo>
                <a:lnTo>
                  <a:pt x="315215" y="226095"/>
                </a:lnTo>
                <a:lnTo>
                  <a:pt x="313012" y="231781"/>
                </a:lnTo>
                <a:lnTo>
                  <a:pt x="310591" y="237476"/>
                </a:lnTo>
                <a:lnTo>
                  <a:pt x="305362" y="248885"/>
                </a:lnTo>
                <a:lnTo>
                  <a:pt x="299862" y="257765"/>
                </a:lnTo>
                <a:lnTo>
                  <a:pt x="297063" y="261466"/>
                </a:lnTo>
                <a:lnTo>
                  <a:pt x="294243" y="263934"/>
                </a:lnTo>
                <a:lnTo>
                  <a:pt x="291411" y="265579"/>
                </a:lnTo>
                <a:lnTo>
                  <a:pt x="288570" y="266676"/>
                </a:lnTo>
                <a:lnTo>
                  <a:pt x="285724" y="266455"/>
                </a:lnTo>
                <a:lnTo>
                  <a:pt x="282875" y="265355"/>
                </a:lnTo>
                <a:lnTo>
                  <a:pt x="277168" y="261592"/>
                </a:lnTo>
                <a:lnTo>
                  <a:pt x="271457" y="256745"/>
                </a:lnTo>
                <a:lnTo>
                  <a:pt x="268600" y="252214"/>
                </a:lnTo>
                <a:lnTo>
                  <a:pt x="265743" y="246336"/>
                </a:lnTo>
                <a:lnTo>
                  <a:pt x="262887" y="239560"/>
                </a:lnTo>
                <a:lnTo>
                  <a:pt x="260030" y="232185"/>
                </a:lnTo>
                <a:lnTo>
                  <a:pt x="254314" y="216370"/>
                </a:lnTo>
                <a:lnTo>
                  <a:pt x="250505" y="208153"/>
                </a:lnTo>
                <a:lnTo>
                  <a:pt x="246060" y="199817"/>
                </a:lnTo>
                <a:lnTo>
                  <a:pt x="241191" y="191402"/>
                </a:lnTo>
                <a:lnTo>
                  <a:pt x="237946" y="181982"/>
                </a:lnTo>
                <a:lnTo>
                  <a:pt x="235782" y="171892"/>
                </a:lnTo>
                <a:lnTo>
                  <a:pt x="234340" y="161356"/>
                </a:lnTo>
                <a:lnTo>
                  <a:pt x="231473" y="151473"/>
                </a:lnTo>
                <a:lnTo>
                  <a:pt x="227657" y="142028"/>
                </a:lnTo>
                <a:lnTo>
                  <a:pt x="223208" y="132874"/>
                </a:lnTo>
                <a:lnTo>
                  <a:pt x="219289" y="123913"/>
                </a:lnTo>
                <a:lnTo>
                  <a:pt x="215724" y="115082"/>
                </a:lnTo>
                <a:lnTo>
                  <a:pt x="212395" y="106337"/>
                </a:lnTo>
                <a:lnTo>
                  <a:pt x="208271" y="98602"/>
                </a:lnTo>
                <a:lnTo>
                  <a:pt x="203617" y="91541"/>
                </a:lnTo>
                <a:lnTo>
                  <a:pt x="198608" y="84928"/>
                </a:lnTo>
                <a:lnTo>
                  <a:pt x="190504" y="75040"/>
                </a:lnTo>
                <a:lnTo>
                  <a:pt x="187008" y="71070"/>
                </a:lnTo>
                <a:lnTo>
                  <a:pt x="183726" y="68423"/>
                </a:lnTo>
                <a:lnTo>
                  <a:pt x="177540" y="65483"/>
                </a:lnTo>
                <a:lnTo>
                  <a:pt x="173604" y="66603"/>
                </a:lnTo>
                <a:lnTo>
                  <a:pt x="164151" y="72928"/>
                </a:lnTo>
                <a:lnTo>
                  <a:pt x="156140" y="79550"/>
                </a:lnTo>
                <a:lnTo>
                  <a:pt x="148451" y="87572"/>
                </a:lnTo>
                <a:lnTo>
                  <a:pt x="143734" y="93713"/>
                </a:lnTo>
                <a:lnTo>
                  <a:pt x="138684" y="100663"/>
                </a:lnTo>
                <a:lnTo>
                  <a:pt x="134365" y="107202"/>
                </a:lnTo>
                <a:lnTo>
                  <a:pt x="130534" y="113466"/>
                </a:lnTo>
                <a:lnTo>
                  <a:pt x="127026" y="119547"/>
                </a:lnTo>
                <a:lnTo>
                  <a:pt x="120590" y="131384"/>
                </a:lnTo>
                <a:lnTo>
                  <a:pt x="104594" y="162594"/>
                </a:lnTo>
                <a:lnTo>
                  <a:pt x="103066" y="163729"/>
                </a:lnTo>
                <a:lnTo>
                  <a:pt x="101095" y="164486"/>
                </a:lnTo>
                <a:lnTo>
                  <a:pt x="98828" y="164991"/>
                </a:lnTo>
                <a:lnTo>
                  <a:pt x="96364" y="163422"/>
                </a:lnTo>
                <a:lnTo>
                  <a:pt x="91087" y="156599"/>
                </a:lnTo>
                <a:lnTo>
                  <a:pt x="85567" y="147216"/>
                </a:lnTo>
                <a:lnTo>
                  <a:pt x="82761" y="142047"/>
                </a:lnTo>
                <a:lnTo>
                  <a:pt x="79937" y="134791"/>
                </a:lnTo>
                <a:lnTo>
                  <a:pt x="77103" y="126144"/>
                </a:lnTo>
                <a:lnTo>
                  <a:pt x="74262" y="116569"/>
                </a:lnTo>
                <a:lnTo>
                  <a:pt x="72367" y="107329"/>
                </a:lnTo>
                <a:lnTo>
                  <a:pt x="71104" y="98311"/>
                </a:lnTo>
                <a:lnTo>
                  <a:pt x="70261" y="89441"/>
                </a:lnTo>
                <a:lnTo>
                  <a:pt x="68747" y="80671"/>
                </a:lnTo>
                <a:lnTo>
                  <a:pt x="66785" y="71966"/>
                </a:lnTo>
                <a:lnTo>
                  <a:pt x="64525" y="63306"/>
                </a:lnTo>
                <a:lnTo>
                  <a:pt x="63018" y="55627"/>
                </a:lnTo>
                <a:lnTo>
                  <a:pt x="62014" y="48603"/>
                </a:lnTo>
                <a:lnTo>
                  <a:pt x="61344" y="42016"/>
                </a:lnTo>
                <a:lnTo>
                  <a:pt x="58060" y="32155"/>
                </a:lnTo>
                <a:lnTo>
                  <a:pt x="55850" y="28193"/>
                </a:lnTo>
                <a:lnTo>
                  <a:pt x="53425" y="25551"/>
                </a:lnTo>
                <a:lnTo>
                  <a:pt x="50856" y="23790"/>
                </a:lnTo>
                <a:lnTo>
                  <a:pt x="48190" y="22615"/>
                </a:lnTo>
                <a:lnTo>
                  <a:pt x="45461" y="23738"/>
                </a:lnTo>
                <a:lnTo>
                  <a:pt x="42689" y="26391"/>
                </a:lnTo>
                <a:lnTo>
                  <a:pt x="37069" y="34419"/>
                </a:lnTo>
                <a:lnTo>
                  <a:pt x="31396" y="44336"/>
                </a:lnTo>
                <a:lnTo>
                  <a:pt x="28550" y="50601"/>
                </a:lnTo>
                <a:lnTo>
                  <a:pt x="25700" y="57635"/>
                </a:lnTo>
                <a:lnTo>
                  <a:pt x="22847" y="65181"/>
                </a:lnTo>
                <a:lnTo>
                  <a:pt x="20946" y="74022"/>
                </a:lnTo>
                <a:lnTo>
                  <a:pt x="19678" y="83726"/>
                </a:lnTo>
                <a:lnTo>
                  <a:pt x="18833" y="94006"/>
                </a:lnTo>
                <a:lnTo>
                  <a:pt x="17316" y="103716"/>
                </a:lnTo>
                <a:lnTo>
                  <a:pt x="15354" y="113047"/>
                </a:lnTo>
                <a:lnTo>
                  <a:pt x="13093" y="122126"/>
                </a:lnTo>
                <a:lnTo>
                  <a:pt x="11584" y="131035"/>
                </a:lnTo>
                <a:lnTo>
                  <a:pt x="10580" y="139833"/>
                </a:lnTo>
                <a:lnTo>
                  <a:pt x="9909" y="148555"/>
                </a:lnTo>
                <a:lnTo>
                  <a:pt x="8511" y="156275"/>
                </a:lnTo>
                <a:lnTo>
                  <a:pt x="6626" y="163326"/>
                </a:lnTo>
                <a:lnTo>
                  <a:pt x="4416" y="169933"/>
                </a:lnTo>
                <a:lnTo>
                  <a:pt x="1962" y="179813"/>
                </a:lnTo>
                <a:lnTo>
                  <a:pt x="1306" y="183781"/>
                </a:lnTo>
                <a:lnTo>
                  <a:pt x="1823" y="186426"/>
                </a:lnTo>
                <a:lnTo>
                  <a:pt x="3119" y="188190"/>
                </a:lnTo>
                <a:lnTo>
                  <a:pt x="7493" y="191021"/>
                </a:lnTo>
                <a:lnTo>
                  <a:pt x="7852" y="190300"/>
                </a:lnTo>
                <a:lnTo>
                  <a:pt x="8428" y="182300"/>
                </a:lnTo>
                <a:lnTo>
                  <a:pt x="8475" y="179724"/>
                </a:lnTo>
                <a:lnTo>
                  <a:pt x="9459" y="177054"/>
                </a:lnTo>
                <a:lnTo>
                  <a:pt x="15942" y="167644"/>
                </a:lnTo>
                <a:lnTo>
                  <a:pt x="16342" y="168048"/>
                </a:lnTo>
                <a:lnTo>
                  <a:pt x="17857" y="174121"/>
                </a:lnTo>
                <a:lnTo>
                  <a:pt x="21587" y="182627"/>
                </a:lnTo>
                <a:lnTo>
                  <a:pt x="23880" y="192757"/>
                </a:lnTo>
                <a:lnTo>
                  <a:pt x="24492" y="198125"/>
                </a:lnTo>
                <a:lnTo>
                  <a:pt x="25852" y="204562"/>
                </a:lnTo>
                <a:lnTo>
                  <a:pt x="27711" y="211711"/>
                </a:lnTo>
                <a:lnTo>
                  <a:pt x="29903" y="219333"/>
                </a:lnTo>
                <a:lnTo>
                  <a:pt x="37539" y="248266"/>
                </a:lnTo>
                <a:lnTo>
                  <a:pt x="41217" y="257991"/>
                </a:lnTo>
                <a:lnTo>
                  <a:pt x="45575" y="267332"/>
                </a:lnTo>
                <a:lnTo>
                  <a:pt x="61705" y="298305"/>
                </a:lnTo>
                <a:lnTo>
                  <a:pt x="63996" y="304686"/>
                </a:lnTo>
                <a:lnTo>
                  <a:pt x="65523" y="310845"/>
                </a:lnTo>
                <a:lnTo>
                  <a:pt x="68577" y="328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8" name="SMARTPenAnnotation137"/>
          <p:cNvSpPr/>
          <p:nvPr/>
        </p:nvSpPr>
        <p:spPr>
          <a:xfrm>
            <a:off x="7520944" y="5589270"/>
            <a:ext cx="188163" cy="265735"/>
          </a:xfrm>
          <a:custGeom>
            <a:avLst/>
            <a:gdLst/>
            <a:ahLst/>
            <a:cxnLst/>
            <a:rect l="0" t="0" r="0" b="0"/>
            <a:pathLst>
              <a:path w="188163" h="265735">
                <a:moveTo>
                  <a:pt x="145728" y="8572"/>
                </a:moveTo>
                <a:lnTo>
                  <a:pt x="137509" y="353"/>
                </a:lnTo>
                <a:lnTo>
                  <a:pt x="132709" y="104"/>
                </a:lnTo>
                <a:lnTo>
                  <a:pt x="128446" y="21"/>
                </a:lnTo>
                <a:lnTo>
                  <a:pt x="91072" y="0"/>
                </a:lnTo>
                <a:lnTo>
                  <a:pt x="87384" y="952"/>
                </a:lnTo>
                <a:lnTo>
                  <a:pt x="83019" y="2540"/>
                </a:lnTo>
                <a:lnTo>
                  <a:pt x="78205" y="4550"/>
                </a:lnTo>
                <a:lnTo>
                  <a:pt x="74043" y="6843"/>
                </a:lnTo>
                <a:lnTo>
                  <a:pt x="70315" y="9325"/>
                </a:lnTo>
                <a:lnTo>
                  <a:pt x="66878" y="11931"/>
                </a:lnTo>
                <a:lnTo>
                  <a:pt x="63634" y="14622"/>
                </a:lnTo>
                <a:lnTo>
                  <a:pt x="60518" y="17368"/>
                </a:lnTo>
                <a:lnTo>
                  <a:pt x="54517" y="22959"/>
                </a:lnTo>
                <a:lnTo>
                  <a:pt x="48675" y="28619"/>
                </a:lnTo>
                <a:lnTo>
                  <a:pt x="44831" y="31462"/>
                </a:lnTo>
                <a:lnTo>
                  <a:pt x="40363" y="34309"/>
                </a:lnTo>
                <a:lnTo>
                  <a:pt x="35480" y="37160"/>
                </a:lnTo>
                <a:lnTo>
                  <a:pt x="31272" y="40013"/>
                </a:lnTo>
                <a:lnTo>
                  <a:pt x="27514" y="42868"/>
                </a:lnTo>
                <a:lnTo>
                  <a:pt x="24056" y="45724"/>
                </a:lnTo>
                <a:lnTo>
                  <a:pt x="21751" y="48580"/>
                </a:lnTo>
                <a:lnTo>
                  <a:pt x="20215" y="51437"/>
                </a:lnTo>
                <a:lnTo>
                  <a:pt x="19190" y="54294"/>
                </a:lnTo>
                <a:lnTo>
                  <a:pt x="15511" y="60008"/>
                </a:lnTo>
                <a:lnTo>
                  <a:pt x="10701" y="65722"/>
                </a:lnTo>
                <a:lnTo>
                  <a:pt x="5389" y="71437"/>
                </a:lnTo>
                <a:lnTo>
                  <a:pt x="1593" y="75459"/>
                </a:lnTo>
                <a:lnTo>
                  <a:pt x="1061" y="76976"/>
                </a:lnTo>
                <a:lnTo>
                  <a:pt x="58" y="85129"/>
                </a:lnTo>
                <a:lnTo>
                  <a:pt x="0" y="93071"/>
                </a:lnTo>
                <a:lnTo>
                  <a:pt x="951" y="93480"/>
                </a:lnTo>
                <a:lnTo>
                  <a:pt x="4548" y="93934"/>
                </a:lnTo>
                <a:lnTo>
                  <a:pt x="6840" y="95008"/>
                </a:lnTo>
                <a:lnTo>
                  <a:pt x="11927" y="98740"/>
                </a:lnTo>
                <a:lnTo>
                  <a:pt x="14618" y="100117"/>
                </a:lnTo>
                <a:lnTo>
                  <a:pt x="20147" y="101646"/>
                </a:lnTo>
                <a:lnTo>
                  <a:pt x="23907" y="102054"/>
                </a:lnTo>
                <a:lnTo>
                  <a:pt x="28320" y="102326"/>
                </a:lnTo>
                <a:lnTo>
                  <a:pt x="37349" y="102628"/>
                </a:lnTo>
                <a:lnTo>
                  <a:pt x="48740" y="102798"/>
                </a:lnTo>
                <a:lnTo>
                  <a:pt x="74689" y="102860"/>
                </a:lnTo>
                <a:lnTo>
                  <a:pt x="79319" y="103816"/>
                </a:lnTo>
                <a:lnTo>
                  <a:pt x="83358" y="105406"/>
                </a:lnTo>
                <a:lnTo>
                  <a:pt x="87003" y="107418"/>
                </a:lnTo>
                <a:lnTo>
                  <a:pt x="91338" y="108760"/>
                </a:lnTo>
                <a:lnTo>
                  <a:pt x="96133" y="109654"/>
                </a:lnTo>
                <a:lnTo>
                  <a:pt x="101234" y="110250"/>
                </a:lnTo>
                <a:lnTo>
                  <a:pt x="106540" y="111600"/>
                </a:lnTo>
                <a:lnTo>
                  <a:pt x="111983" y="113452"/>
                </a:lnTo>
                <a:lnTo>
                  <a:pt x="117516" y="115640"/>
                </a:lnTo>
                <a:lnTo>
                  <a:pt x="123110" y="118051"/>
                </a:lnTo>
                <a:lnTo>
                  <a:pt x="134406" y="123270"/>
                </a:lnTo>
                <a:lnTo>
                  <a:pt x="139132" y="125995"/>
                </a:lnTo>
                <a:lnTo>
                  <a:pt x="143236" y="128764"/>
                </a:lnTo>
                <a:lnTo>
                  <a:pt x="146924" y="131563"/>
                </a:lnTo>
                <a:lnTo>
                  <a:pt x="150335" y="134381"/>
                </a:lnTo>
                <a:lnTo>
                  <a:pt x="153562" y="137212"/>
                </a:lnTo>
                <a:lnTo>
                  <a:pt x="156665" y="140052"/>
                </a:lnTo>
                <a:lnTo>
                  <a:pt x="160640" y="142898"/>
                </a:lnTo>
                <a:lnTo>
                  <a:pt x="165195" y="145748"/>
                </a:lnTo>
                <a:lnTo>
                  <a:pt x="170136" y="148601"/>
                </a:lnTo>
                <a:lnTo>
                  <a:pt x="173429" y="151454"/>
                </a:lnTo>
                <a:lnTo>
                  <a:pt x="175625" y="154309"/>
                </a:lnTo>
                <a:lnTo>
                  <a:pt x="179019" y="160022"/>
                </a:lnTo>
                <a:lnTo>
                  <a:pt x="183701" y="165736"/>
                </a:lnTo>
                <a:lnTo>
                  <a:pt x="185332" y="169545"/>
                </a:lnTo>
                <a:lnTo>
                  <a:pt x="186418" y="173990"/>
                </a:lnTo>
                <a:lnTo>
                  <a:pt x="187142" y="178858"/>
                </a:lnTo>
                <a:lnTo>
                  <a:pt x="187947" y="186807"/>
                </a:lnTo>
                <a:lnTo>
                  <a:pt x="188162" y="190260"/>
                </a:lnTo>
                <a:lnTo>
                  <a:pt x="187352" y="194468"/>
                </a:lnTo>
                <a:lnTo>
                  <a:pt x="185860" y="199178"/>
                </a:lnTo>
                <a:lnTo>
                  <a:pt x="183912" y="204223"/>
                </a:lnTo>
                <a:lnTo>
                  <a:pt x="182614" y="209491"/>
                </a:lnTo>
                <a:lnTo>
                  <a:pt x="181749" y="214908"/>
                </a:lnTo>
                <a:lnTo>
                  <a:pt x="181172" y="220424"/>
                </a:lnTo>
                <a:lnTo>
                  <a:pt x="179835" y="225054"/>
                </a:lnTo>
                <a:lnTo>
                  <a:pt x="175809" y="232739"/>
                </a:lnTo>
                <a:lnTo>
                  <a:pt x="170845" y="239330"/>
                </a:lnTo>
                <a:lnTo>
                  <a:pt x="165464" y="245433"/>
                </a:lnTo>
                <a:lnTo>
                  <a:pt x="159897" y="251321"/>
                </a:lnTo>
                <a:lnTo>
                  <a:pt x="156126" y="254225"/>
                </a:lnTo>
                <a:lnTo>
                  <a:pt x="151708" y="257113"/>
                </a:lnTo>
                <a:lnTo>
                  <a:pt x="146857" y="259991"/>
                </a:lnTo>
                <a:lnTo>
                  <a:pt x="142671" y="261910"/>
                </a:lnTo>
                <a:lnTo>
                  <a:pt x="138927" y="263189"/>
                </a:lnTo>
                <a:lnTo>
                  <a:pt x="135480" y="264042"/>
                </a:lnTo>
                <a:lnTo>
                  <a:pt x="132229" y="264610"/>
                </a:lnTo>
                <a:lnTo>
                  <a:pt x="129109" y="264990"/>
                </a:lnTo>
                <a:lnTo>
                  <a:pt x="126076" y="265242"/>
                </a:lnTo>
                <a:lnTo>
                  <a:pt x="123102" y="265410"/>
                </a:lnTo>
                <a:lnTo>
                  <a:pt x="117257" y="265597"/>
                </a:lnTo>
                <a:lnTo>
                  <a:pt x="97187" y="265734"/>
                </a:lnTo>
                <a:lnTo>
                  <a:pt x="95270" y="264786"/>
                </a:lnTo>
                <a:lnTo>
                  <a:pt x="90599" y="261193"/>
                </a:lnTo>
                <a:lnTo>
                  <a:pt x="88021" y="259853"/>
                </a:lnTo>
                <a:lnTo>
                  <a:pt x="82615" y="258366"/>
                </a:lnTo>
                <a:lnTo>
                  <a:pt x="78768" y="257527"/>
                </a:lnTo>
                <a:lnTo>
                  <a:pt x="78229" y="256457"/>
                </a:lnTo>
                <a:lnTo>
                  <a:pt x="77628" y="252728"/>
                </a:lnTo>
                <a:lnTo>
                  <a:pt x="76516" y="251353"/>
                </a:lnTo>
                <a:lnTo>
                  <a:pt x="74821" y="250436"/>
                </a:lnTo>
                <a:lnTo>
                  <a:pt x="72740" y="249825"/>
                </a:lnTo>
                <a:lnTo>
                  <a:pt x="71352" y="248465"/>
                </a:lnTo>
                <a:lnTo>
                  <a:pt x="70426" y="246605"/>
                </a:lnTo>
                <a:lnTo>
                  <a:pt x="69398" y="242000"/>
                </a:lnTo>
                <a:lnTo>
                  <a:pt x="68941" y="236778"/>
                </a:lnTo>
                <a:lnTo>
                  <a:pt x="71278" y="228742"/>
                </a:lnTo>
                <a:lnTo>
                  <a:pt x="73235" y="223932"/>
                </a:lnTo>
                <a:lnTo>
                  <a:pt x="75409" y="216048"/>
                </a:lnTo>
                <a:lnTo>
                  <a:pt x="75989" y="212612"/>
                </a:lnTo>
                <a:lnTo>
                  <a:pt x="78280" y="209369"/>
                </a:lnTo>
                <a:lnTo>
                  <a:pt x="81712" y="206254"/>
                </a:lnTo>
                <a:lnTo>
                  <a:pt x="85906" y="203225"/>
                </a:lnTo>
                <a:lnTo>
                  <a:pt x="88702" y="199301"/>
                </a:lnTo>
                <a:lnTo>
                  <a:pt x="90565" y="194780"/>
                </a:lnTo>
                <a:lnTo>
                  <a:pt x="91808" y="189860"/>
                </a:lnTo>
                <a:lnTo>
                  <a:pt x="93589" y="184676"/>
                </a:lnTo>
                <a:lnTo>
                  <a:pt x="95729" y="179315"/>
                </a:lnTo>
                <a:lnTo>
                  <a:pt x="98107" y="173835"/>
                </a:lnTo>
                <a:lnTo>
                  <a:pt x="100646" y="169230"/>
                </a:lnTo>
                <a:lnTo>
                  <a:pt x="108770" y="157246"/>
                </a:lnTo>
                <a:lnTo>
                  <a:pt x="111564" y="152455"/>
                </a:lnTo>
                <a:lnTo>
                  <a:pt x="114379" y="147357"/>
                </a:lnTo>
                <a:lnTo>
                  <a:pt x="118161" y="142053"/>
                </a:lnTo>
                <a:lnTo>
                  <a:pt x="122588" y="136612"/>
                </a:lnTo>
                <a:lnTo>
                  <a:pt x="127444" y="131079"/>
                </a:lnTo>
                <a:lnTo>
                  <a:pt x="130681" y="126439"/>
                </a:lnTo>
                <a:lnTo>
                  <a:pt x="134278" y="118742"/>
                </a:lnTo>
                <a:lnTo>
                  <a:pt x="138417" y="112147"/>
                </a:lnTo>
                <a:lnTo>
                  <a:pt x="140854" y="109055"/>
                </a:lnTo>
                <a:lnTo>
                  <a:pt x="142478" y="105088"/>
                </a:lnTo>
                <a:lnTo>
                  <a:pt x="143562" y="100539"/>
                </a:lnTo>
                <a:lnTo>
                  <a:pt x="144284" y="95600"/>
                </a:lnTo>
                <a:lnTo>
                  <a:pt x="147626" y="87574"/>
                </a:lnTo>
                <a:lnTo>
                  <a:pt x="151334" y="80831"/>
                </a:lnTo>
                <a:lnTo>
                  <a:pt x="153421" y="72633"/>
                </a:lnTo>
                <a:lnTo>
                  <a:pt x="154040" y="68828"/>
                </a:lnTo>
                <a:lnTo>
                  <a:pt x="154267" y="61357"/>
                </a:lnTo>
                <a:lnTo>
                  <a:pt x="149739" y="55856"/>
                </a:lnTo>
                <a:lnTo>
                  <a:pt x="147450" y="54382"/>
                </a:lnTo>
                <a:lnTo>
                  <a:pt x="142366" y="52745"/>
                </a:lnTo>
                <a:lnTo>
                  <a:pt x="138700" y="51823"/>
                </a:lnTo>
                <a:lnTo>
                  <a:pt x="133063" y="51550"/>
                </a:lnTo>
                <a:lnTo>
                  <a:pt x="128583" y="514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9" name="SMARTPenAnnotation138"/>
          <p:cNvSpPr/>
          <p:nvPr/>
        </p:nvSpPr>
        <p:spPr>
          <a:xfrm>
            <a:off x="7392352" y="5932277"/>
            <a:ext cx="420054" cy="42756"/>
          </a:xfrm>
          <a:custGeom>
            <a:avLst/>
            <a:gdLst/>
            <a:ahLst/>
            <a:cxnLst/>
            <a:rect l="0" t="0" r="0" b="0"/>
            <a:pathLst>
              <a:path w="420054" h="42756">
                <a:moveTo>
                  <a:pt x="0" y="42755"/>
                </a:moveTo>
                <a:lnTo>
                  <a:pt x="0" y="38205"/>
                </a:lnTo>
                <a:lnTo>
                  <a:pt x="953" y="36864"/>
                </a:lnTo>
                <a:lnTo>
                  <a:pt x="2540" y="35970"/>
                </a:lnTo>
                <a:lnTo>
                  <a:pt x="7381" y="34536"/>
                </a:lnTo>
                <a:lnTo>
                  <a:pt x="20400" y="34213"/>
                </a:lnTo>
                <a:lnTo>
                  <a:pt x="28693" y="34192"/>
                </a:lnTo>
                <a:lnTo>
                  <a:pt x="32463" y="33236"/>
                </a:lnTo>
                <a:lnTo>
                  <a:pt x="36882" y="31647"/>
                </a:lnTo>
                <a:lnTo>
                  <a:pt x="41733" y="29635"/>
                </a:lnTo>
                <a:lnTo>
                  <a:pt x="46872" y="28293"/>
                </a:lnTo>
                <a:lnTo>
                  <a:pt x="52203" y="27399"/>
                </a:lnTo>
                <a:lnTo>
                  <a:pt x="63206" y="26405"/>
                </a:lnTo>
                <a:lnTo>
                  <a:pt x="74447" y="25964"/>
                </a:lnTo>
                <a:lnTo>
                  <a:pt x="80112" y="24893"/>
                </a:lnTo>
                <a:lnTo>
                  <a:pt x="85793" y="23227"/>
                </a:lnTo>
                <a:lnTo>
                  <a:pt x="91485" y="21164"/>
                </a:lnTo>
                <a:lnTo>
                  <a:pt x="98138" y="19789"/>
                </a:lnTo>
                <a:lnTo>
                  <a:pt x="105430" y="18872"/>
                </a:lnTo>
                <a:lnTo>
                  <a:pt x="113149" y="18260"/>
                </a:lnTo>
                <a:lnTo>
                  <a:pt x="121153" y="16900"/>
                </a:lnTo>
                <a:lnTo>
                  <a:pt x="129347" y="15041"/>
                </a:lnTo>
                <a:lnTo>
                  <a:pt x="137665" y="12849"/>
                </a:lnTo>
                <a:lnTo>
                  <a:pt x="146070" y="11388"/>
                </a:lnTo>
                <a:lnTo>
                  <a:pt x="154530" y="10414"/>
                </a:lnTo>
                <a:lnTo>
                  <a:pt x="163027" y="9764"/>
                </a:lnTo>
                <a:lnTo>
                  <a:pt x="171550" y="9331"/>
                </a:lnTo>
                <a:lnTo>
                  <a:pt x="188640" y="8850"/>
                </a:lnTo>
                <a:lnTo>
                  <a:pt x="197197" y="7769"/>
                </a:lnTo>
                <a:lnTo>
                  <a:pt x="205760" y="6096"/>
                </a:lnTo>
                <a:lnTo>
                  <a:pt x="214326" y="4028"/>
                </a:lnTo>
                <a:lnTo>
                  <a:pt x="223846" y="2649"/>
                </a:lnTo>
                <a:lnTo>
                  <a:pt x="234004" y="1731"/>
                </a:lnTo>
                <a:lnTo>
                  <a:pt x="253544" y="709"/>
                </a:lnTo>
                <a:lnTo>
                  <a:pt x="268579" y="256"/>
                </a:lnTo>
                <a:lnTo>
                  <a:pt x="292304" y="0"/>
                </a:lnTo>
                <a:lnTo>
                  <a:pt x="300597" y="917"/>
                </a:lnTo>
                <a:lnTo>
                  <a:pt x="308983" y="2480"/>
                </a:lnTo>
                <a:lnTo>
                  <a:pt x="317431" y="4476"/>
                </a:lnTo>
                <a:lnTo>
                  <a:pt x="325921" y="5805"/>
                </a:lnTo>
                <a:lnTo>
                  <a:pt x="334438" y="6692"/>
                </a:lnTo>
                <a:lnTo>
                  <a:pt x="342974" y="7283"/>
                </a:lnTo>
                <a:lnTo>
                  <a:pt x="350569" y="7677"/>
                </a:lnTo>
                <a:lnTo>
                  <a:pt x="364089" y="8115"/>
                </a:lnTo>
                <a:lnTo>
                  <a:pt x="370361" y="9184"/>
                </a:lnTo>
                <a:lnTo>
                  <a:pt x="376448" y="10849"/>
                </a:lnTo>
                <a:lnTo>
                  <a:pt x="382410" y="12912"/>
                </a:lnTo>
                <a:lnTo>
                  <a:pt x="387338" y="14287"/>
                </a:lnTo>
                <a:lnTo>
                  <a:pt x="391575" y="15204"/>
                </a:lnTo>
                <a:lnTo>
                  <a:pt x="402090" y="16495"/>
                </a:lnTo>
                <a:lnTo>
                  <a:pt x="414176" y="16930"/>
                </a:lnTo>
                <a:lnTo>
                  <a:pt x="420053" y="17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0" name="SMARTPenAnnotation139"/>
          <p:cNvSpPr/>
          <p:nvPr/>
        </p:nvSpPr>
        <p:spPr>
          <a:xfrm>
            <a:off x="7323775" y="6017895"/>
            <a:ext cx="351470" cy="291456"/>
          </a:xfrm>
          <a:custGeom>
            <a:avLst/>
            <a:gdLst/>
            <a:ahLst/>
            <a:cxnLst/>
            <a:rect l="0" t="0" r="0" b="0"/>
            <a:pathLst>
              <a:path w="351470" h="291456">
                <a:moveTo>
                  <a:pt x="8569" y="120015"/>
                </a:moveTo>
                <a:lnTo>
                  <a:pt x="0" y="120015"/>
                </a:lnTo>
                <a:lnTo>
                  <a:pt x="4549" y="124566"/>
                </a:lnTo>
                <a:lnTo>
                  <a:pt x="6841" y="125906"/>
                </a:lnTo>
                <a:lnTo>
                  <a:pt x="11929" y="127396"/>
                </a:lnTo>
                <a:lnTo>
                  <a:pt x="13667" y="128745"/>
                </a:lnTo>
                <a:lnTo>
                  <a:pt x="14825" y="130598"/>
                </a:lnTo>
                <a:lnTo>
                  <a:pt x="15597" y="132785"/>
                </a:lnTo>
                <a:lnTo>
                  <a:pt x="18996" y="137756"/>
                </a:lnTo>
                <a:lnTo>
                  <a:pt x="26264" y="145909"/>
                </a:lnTo>
                <a:lnTo>
                  <a:pt x="31674" y="152478"/>
                </a:lnTo>
                <a:lnTo>
                  <a:pt x="34451" y="156897"/>
                </a:lnTo>
                <a:lnTo>
                  <a:pt x="39122" y="165934"/>
                </a:lnTo>
                <a:lnTo>
                  <a:pt x="41198" y="173126"/>
                </a:lnTo>
                <a:lnTo>
                  <a:pt x="44662" y="182037"/>
                </a:lnTo>
                <a:lnTo>
                  <a:pt x="46918" y="187080"/>
                </a:lnTo>
                <a:lnTo>
                  <a:pt x="51967" y="195224"/>
                </a:lnTo>
                <a:lnTo>
                  <a:pt x="57384" y="202971"/>
                </a:lnTo>
                <a:lnTo>
                  <a:pt x="60163" y="207704"/>
                </a:lnTo>
                <a:lnTo>
                  <a:pt x="62967" y="212764"/>
                </a:lnTo>
                <a:lnTo>
                  <a:pt x="68624" y="220927"/>
                </a:lnTo>
                <a:lnTo>
                  <a:pt x="74312" y="228682"/>
                </a:lnTo>
                <a:lnTo>
                  <a:pt x="77163" y="233417"/>
                </a:lnTo>
                <a:lnTo>
                  <a:pt x="80016" y="238479"/>
                </a:lnTo>
                <a:lnTo>
                  <a:pt x="85726" y="246643"/>
                </a:lnTo>
                <a:lnTo>
                  <a:pt x="88582" y="250153"/>
                </a:lnTo>
                <a:lnTo>
                  <a:pt x="91756" y="256594"/>
                </a:lnTo>
                <a:lnTo>
                  <a:pt x="92602" y="259645"/>
                </a:lnTo>
                <a:lnTo>
                  <a:pt x="96082" y="265575"/>
                </a:lnTo>
                <a:lnTo>
                  <a:pt x="98344" y="268490"/>
                </a:lnTo>
                <a:lnTo>
                  <a:pt x="100857" y="274269"/>
                </a:lnTo>
                <a:lnTo>
                  <a:pt x="102470" y="281189"/>
                </a:lnTo>
                <a:lnTo>
                  <a:pt x="103555" y="281757"/>
                </a:lnTo>
                <a:lnTo>
                  <a:pt x="107300" y="282387"/>
                </a:lnTo>
                <a:lnTo>
                  <a:pt x="108680" y="283508"/>
                </a:lnTo>
                <a:lnTo>
                  <a:pt x="109600" y="285208"/>
                </a:lnTo>
                <a:lnTo>
                  <a:pt x="111076" y="290229"/>
                </a:lnTo>
                <a:lnTo>
                  <a:pt x="112150" y="290640"/>
                </a:lnTo>
                <a:lnTo>
                  <a:pt x="119905" y="291455"/>
                </a:lnTo>
                <a:lnTo>
                  <a:pt x="120006" y="282733"/>
                </a:lnTo>
                <a:lnTo>
                  <a:pt x="120012" y="217018"/>
                </a:lnTo>
                <a:lnTo>
                  <a:pt x="120965" y="211354"/>
                </a:lnTo>
                <a:lnTo>
                  <a:pt x="122552" y="205672"/>
                </a:lnTo>
                <a:lnTo>
                  <a:pt x="124563" y="199980"/>
                </a:lnTo>
                <a:lnTo>
                  <a:pt x="125904" y="194280"/>
                </a:lnTo>
                <a:lnTo>
                  <a:pt x="126797" y="188575"/>
                </a:lnTo>
                <a:lnTo>
                  <a:pt x="127393" y="182866"/>
                </a:lnTo>
                <a:lnTo>
                  <a:pt x="127791" y="177156"/>
                </a:lnTo>
                <a:lnTo>
                  <a:pt x="128055" y="171444"/>
                </a:lnTo>
                <a:lnTo>
                  <a:pt x="128232" y="165731"/>
                </a:lnTo>
                <a:lnTo>
                  <a:pt x="129302" y="160017"/>
                </a:lnTo>
                <a:lnTo>
                  <a:pt x="130968" y="154303"/>
                </a:lnTo>
                <a:lnTo>
                  <a:pt x="133031" y="148589"/>
                </a:lnTo>
                <a:lnTo>
                  <a:pt x="134406" y="142874"/>
                </a:lnTo>
                <a:lnTo>
                  <a:pt x="135323" y="137159"/>
                </a:lnTo>
                <a:lnTo>
                  <a:pt x="135935" y="131444"/>
                </a:lnTo>
                <a:lnTo>
                  <a:pt x="137295" y="125729"/>
                </a:lnTo>
                <a:lnTo>
                  <a:pt x="139154" y="120015"/>
                </a:lnTo>
                <a:lnTo>
                  <a:pt x="141346" y="114300"/>
                </a:lnTo>
                <a:lnTo>
                  <a:pt x="143759" y="108585"/>
                </a:lnTo>
                <a:lnTo>
                  <a:pt x="146321" y="102870"/>
                </a:lnTo>
                <a:lnTo>
                  <a:pt x="148982" y="97155"/>
                </a:lnTo>
                <a:lnTo>
                  <a:pt x="154477" y="88265"/>
                </a:lnTo>
                <a:lnTo>
                  <a:pt x="160095" y="81138"/>
                </a:lnTo>
                <a:lnTo>
                  <a:pt x="165767" y="74797"/>
                </a:lnTo>
                <a:lnTo>
                  <a:pt x="174316" y="65871"/>
                </a:lnTo>
                <a:lnTo>
                  <a:pt x="176217" y="62964"/>
                </a:lnTo>
                <a:lnTo>
                  <a:pt x="178329" y="57194"/>
                </a:lnTo>
                <a:lnTo>
                  <a:pt x="179846" y="55274"/>
                </a:lnTo>
                <a:lnTo>
                  <a:pt x="181808" y="53994"/>
                </a:lnTo>
                <a:lnTo>
                  <a:pt x="184070" y="53141"/>
                </a:lnTo>
                <a:lnTo>
                  <a:pt x="194542" y="45880"/>
                </a:lnTo>
                <a:lnTo>
                  <a:pt x="202950" y="42804"/>
                </a:lnTo>
                <a:lnTo>
                  <a:pt x="211472" y="37236"/>
                </a:lnTo>
                <a:lnTo>
                  <a:pt x="217177" y="35599"/>
                </a:lnTo>
                <a:lnTo>
                  <a:pt x="225426" y="34871"/>
                </a:lnTo>
                <a:lnTo>
                  <a:pt x="234490" y="34548"/>
                </a:lnTo>
                <a:lnTo>
                  <a:pt x="244949" y="34366"/>
                </a:lnTo>
                <a:lnTo>
                  <a:pt x="251104" y="34323"/>
                </a:lnTo>
                <a:lnTo>
                  <a:pt x="254079" y="33360"/>
                </a:lnTo>
                <a:lnTo>
                  <a:pt x="262817" y="28405"/>
                </a:lnTo>
                <a:lnTo>
                  <a:pt x="268571" y="26912"/>
                </a:lnTo>
                <a:lnTo>
                  <a:pt x="276844" y="26248"/>
                </a:lnTo>
                <a:lnTo>
                  <a:pt x="281716" y="26071"/>
                </a:lnTo>
                <a:lnTo>
                  <a:pt x="285917" y="25001"/>
                </a:lnTo>
                <a:lnTo>
                  <a:pt x="296381" y="19896"/>
                </a:lnTo>
                <a:lnTo>
                  <a:pt x="302538" y="18367"/>
                </a:lnTo>
                <a:lnTo>
                  <a:pt x="310989" y="17688"/>
                </a:lnTo>
                <a:lnTo>
                  <a:pt x="315911" y="17507"/>
                </a:lnTo>
                <a:lnTo>
                  <a:pt x="320144" y="16433"/>
                </a:lnTo>
                <a:lnTo>
                  <a:pt x="330652" y="11325"/>
                </a:lnTo>
                <a:lnTo>
                  <a:pt x="339798" y="8435"/>
                </a:lnTo>
                <a:lnTo>
                  <a:pt x="342736" y="6576"/>
                </a:lnTo>
                <a:lnTo>
                  <a:pt x="3514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1" name="SMARTPenAnnotation140"/>
          <p:cNvSpPr/>
          <p:nvPr/>
        </p:nvSpPr>
        <p:spPr>
          <a:xfrm>
            <a:off x="7512367" y="6103630"/>
            <a:ext cx="229838" cy="231448"/>
          </a:xfrm>
          <a:custGeom>
            <a:avLst/>
            <a:gdLst/>
            <a:ahLst/>
            <a:cxnLst/>
            <a:rect l="0" t="0" r="0" b="0"/>
            <a:pathLst>
              <a:path w="229838" h="231448">
                <a:moveTo>
                  <a:pt x="60008" y="34280"/>
                </a:moveTo>
                <a:lnTo>
                  <a:pt x="60008" y="25812"/>
                </a:lnTo>
                <a:lnTo>
                  <a:pt x="64558" y="21188"/>
                </a:lnTo>
                <a:lnTo>
                  <a:pt x="66852" y="19836"/>
                </a:lnTo>
                <a:lnTo>
                  <a:pt x="71939" y="18335"/>
                </a:lnTo>
                <a:lnTo>
                  <a:pt x="77375" y="15129"/>
                </a:lnTo>
                <a:lnTo>
                  <a:pt x="80159" y="12940"/>
                </a:lnTo>
                <a:lnTo>
                  <a:pt x="82967" y="11481"/>
                </a:lnTo>
                <a:lnTo>
                  <a:pt x="88627" y="9859"/>
                </a:lnTo>
                <a:lnTo>
                  <a:pt x="94317" y="6598"/>
                </a:lnTo>
                <a:lnTo>
                  <a:pt x="97168" y="4396"/>
                </a:lnTo>
                <a:lnTo>
                  <a:pt x="102875" y="1948"/>
                </a:lnTo>
                <a:lnTo>
                  <a:pt x="108587" y="860"/>
                </a:lnTo>
                <a:lnTo>
                  <a:pt x="114301" y="377"/>
                </a:lnTo>
                <a:lnTo>
                  <a:pt x="118111" y="248"/>
                </a:lnTo>
                <a:lnTo>
                  <a:pt x="135373" y="41"/>
                </a:lnTo>
                <a:lnTo>
                  <a:pt x="143686" y="0"/>
                </a:lnTo>
                <a:lnTo>
                  <a:pt x="147363" y="2534"/>
                </a:lnTo>
                <a:lnTo>
                  <a:pt x="149677" y="4543"/>
                </a:lnTo>
                <a:lnTo>
                  <a:pt x="151220" y="6835"/>
                </a:lnTo>
                <a:lnTo>
                  <a:pt x="152934" y="11922"/>
                </a:lnTo>
                <a:lnTo>
                  <a:pt x="153391" y="15565"/>
                </a:lnTo>
                <a:lnTo>
                  <a:pt x="153696" y="19898"/>
                </a:lnTo>
                <a:lnTo>
                  <a:pt x="153899" y="24692"/>
                </a:lnTo>
                <a:lnTo>
                  <a:pt x="154124" y="35098"/>
                </a:lnTo>
                <a:lnTo>
                  <a:pt x="154185" y="40541"/>
                </a:lnTo>
                <a:lnTo>
                  <a:pt x="153272" y="46074"/>
                </a:lnTo>
                <a:lnTo>
                  <a:pt x="151712" y="51667"/>
                </a:lnTo>
                <a:lnTo>
                  <a:pt x="149718" y="57302"/>
                </a:lnTo>
                <a:lnTo>
                  <a:pt x="147438" y="62963"/>
                </a:lnTo>
                <a:lnTo>
                  <a:pt x="144964" y="68642"/>
                </a:lnTo>
                <a:lnTo>
                  <a:pt x="142363" y="74333"/>
                </a:lnTo>
                <a:lnTo>
                  <a:pt x="140628" y="80032"/>
                </a:lnTo>
                <a:lnTo>
                  <a:pt x="139472" y="85736"/>
                </a:lnTo>
                <a:lnTo>
                  <a:pt x="138701" y="91444"/>
                </a:lnTo>
                <a:lnTo>
                  <a:pt x="137235" y="96202"/>
                </a:lnTo>
                <a:lnTo>
                  <a:pt x="135305" y="100326"/>
                </a:lnTo>
                <a:lnTo>
                  <a:pt x="130621" y="107448"/>
                </a:lnTo>
                <a:lnTo>
                  <a:pt x="125363" y="113789"/>
                </a:lnTo>
                <a:lnTo>
                  <a:pt x="119853" y="119782"/>
                </a:lnTo>
                <a:lnTo>
                  <a:pt x="111597" y="128372"/>
                </a:lnTo>
                <a:lnTo>
                  <a:pt x="104208" y="135805"/>
                </a:lnTo>
                <a:lnTo>
                  <a:pt x="102810" y="136253"/>
                </a:lnTo>
                <a:lnTo>
                  <a:pt x="96261" y="136973"/>
                </a:lnTo>
                <a:lnTo>
                  <a:pt x="94332" y="137146"/>
                </a:lnTo>
                <a:lnTo>
                  <a:pt x="94308" y="132598"/>
                </a:lnTo>
                <a:lnTo>
                  <a:pt x="95257" y="131258"/>
                </a:lnTo>
                <a:lnTo>
                  <a:pt x="96842" y="130365"/>
                </a:lnTo>
                <a:lnTo>
                  <a:pt x="98851" y="129768"/>
                </a:lnTo>
                <a:lnTo>
                  <a:pt x="103624" y="126567"/>
                </a:lnTo>
                <a:lnTo>
                  <a:pt x="108920" y="121969"/>
                </a:lnTo>
                <a:lnTo>
                  <a:pt x="114449" y="116750"/>
                </a:lnTo>
                <a:lnTo>
                  <a:pt x="118209" y="114978"/>
                </a:lnTo>
                <a:lnTo>
                  <a:pt x="122622" y="113795"/>
                </a:lnTo>
                <a:lnTo>
                  <a:pt x="127468" y="113008"/>
                </a:lnTo>
                <a:lnTo>
                  <a:pt x="131651" y="111530"/>
                </a:lnTo>
                <a:lnTo>
                  <a:pt x="135393" y="109593"/>
                </a:lnTo>
                <a:lnTo>
                  <a:pt x="138840" y="107349"/>
                </a:lnTo>
                <a:lnTo>
                  <a:pt x="143042" y="105852"/>
                </a:lnTo>
                <a:lnTo>
                  <a:pt x="147749" y="104854"/>
                </a:lnTo>
                <a:lnTo>
                  <a:pt x="152792" y="104190"/>
                </a:lnTo>
                <a:lnTo>
                  <a:pt x="158059" y="103746"/>
                </a:lnTo>
                <a:lnTo>
                  <a:pt x="163475" y="103451"/>
                </a:lnTo>
                <a:lnTo>
                  <a:pt x="177660" y="103035"/>
                </a:lnTo>
                <a:lnTo>
                  <a:pt x="190986" y="102894"/>
                </a:lnTo>
                <a:lnTo>
                  <a:pt x="194951" y="103836"/>
                </a:lnTo>
                <a:lnTo>
                  <a:pt x="199500" y="105415"/>
                </a:lnTo>
                <a:lnTo>
                  <a:pt x="204437" y="107421"/>
                </a:lnTo>
                <a:lnTo>
                  <a:pt x="207729" y="109711"/>
                </a:lnTo>
                <a:lnTo>
                  <a:pt x="209924" y="112189"/>
                </a:lnTo>
                <a:lnTo>
                  <a:pt x="211387" y="114794"/>
                </a:lnTo>
                <a:lnTo>
                  <a:pt x="213314" y="116531"/>
                </a:lnTo>
                <a:lnTo>
                  <a:pt x="215552" y="117689"/>
                </a:lnTo>
                <a:lnTo>
                  <a:pt x="217996" y="118461"/>
                </a:lnTo>
                <a:lnTo>
                  <a:pt x="220578" y="120881"/>
                </a:lnTo>
                <a:lnTo>
                  <a:pt x="223253" y="124399"/>
                </a:lnTo>
                <a:lnTo>
                  <a:pt x="225988" y="128649"/>
                </a:lnTo>
                <a:lnTo>
                  <a:pt x="227810" y="132435"/>
                </a:lnTo>
                <a:lnTo>
                  <a:pt x="229837" y="139182"/>
                </a:lnTo>
                <a:lnTo>
                  <a:pt x="229424" y="143267"/>
                </a:lnTo>
                <a:lnTo>
                  <a:pt x="228197" y="147896"/>
                </a:lnTo>
                <a:lnTo>
                  <a:pt x="226427" y="152886"/>
                </a:lnTo>
                <a:lnTo>
                  <a:pt x="224294" y="157166"/>
                </a:lnTo>
                <a:lnTo>
                  <a:pt x="221919" y="160971"/>
                </a:lnTo>
                <a:lnTo>
                  <a:pt x="216741" y="167739"/>
                </a:lnTo>
                <a:lnTo>
                  <a:pt x="211265" y="173923"/>
                </a:lnTo>
                <a:lnTo>
                  <a:pt x="205656" y="179846"/>
                </a:lnTo>
                <a:lnTo>
                  <a:pt x="199987" y="186606"/>
                </a:lnTo>
                <a:lnTo>
                  <a:pt x="197143" y="191075"/>
                </a:lnTo>
                <a:lnTo>
                  <a:pt x="194293" y="195960"/>
                </a:lnTo>
                <a:lnTo>
                  <a:pt x="190489" y="199217"/>
                </a:lnTo>
                <a:lnTo>
                  <a:pt x="186048" y="201388"/>
                </a:lnTo>
                <a:lnTo>
                  <a:pt x="181181" y="202835"/>
                </a:lnTo>
                <a:lnTo>
                  <a:pt x="176033" y="204752"/>
                </a:lnTo>
                <a:lnTo>
                  <a:pt x="170695" y="206983"/>
                </a:lnTo>
                <a:lnTo>
                  <a:pt x="165232" y="209423"/>
                </a:lnTo>
                <a:lnTo>
                  <a:pt x="160637" y="212001"/>
                </a:lnTo>
                <a:lnTo>
                  <a:pt x="156622" y="214674"/>
                </a:lnTo>
                <a:lnTo>
                  <a:pt x="152992" y="217407"/>
                </a:lnTo>
                <a:lnTo>
                  <a:pt x="148666" y="219230"/>
                </a:lnTo>
                <a:lnTo>
                  <a:pt x="143879" y="220445"/>
                </a:lnTo>
                <a:lnTo>
                  <a:pt x="138782" y="221255"/>
                </a:lnTo>
                <a:lnTo>
                  <a:pt x="133479" y="221795"/>
                </a:lnTo>
                <a:lnTo>
                  <a:pt x="128038" y="222155"/>
                </a:lnTo>
                <a:lnTo>
                  <a:pt x="122507" y="222395"/>
                </a:lnTo>
                <a:lnTo>
                  <a:pt x="116914" y="223507"/>
                </a:lnTo>
                <a:lnTo>
                  <a:pt x="111280" y="225201"/>
                </a:lnTo>
                <a:lnTo>
                  <a:pt x="105619" y="227283"/>
                </a:lnTo>
                <a:lnTo>
                  <a:pt x="99941" y="228671"/>
                </a:lnTo>
                <a:lnTo>
                  <a:pt x="94250" y="229596"/>
                </a:lnTo>
                <a:lnTo>
                  <a:pt x="88551" y="230214"/>
                </a:lnTo>
                <a:lnTo>
                  <a:pt x="82846" y="229672"/>
                </a:lnTo>
                <a:lnTo>
                  <a:pt x="77138" y="228359"/>
                </a:lnTo>
                <a:lnTo>
                  <a:pt x="71429" y="226531"/>
                </a:lnTo>
                <a:lnTo>
                  <a:pt x="66668" y="226265"/>
                </a:lnTo>
                <a:lnTo>
                  <a:pt x="62544" y="227039"/>
                </a:lnTo>
                <a:lnTo>
                  <a:pt x="58841" y="228509"/>
                </a:lnTo>
                <a:lnTo>
                  <a:pt x="54467" y="229488"/>
                </a:lnTo>
                <a:lnTo>
                  <a:pt x="49647" y="230141"/>
                </a:lnTo>
                <a:lnTo>
                  <a:pt x="44527" y="230576"/>
                </a:lnTo>
                <a:lnTo>
                  <a:pt x="40163" y="230867"/>
                </a:lnTo>
                <a:lnTo>
                  <a:pt x="32773" y="231189"/>
                </a:lnTo>
                <a:lnTo>
                  <a:pt x="23257" y="231371"/>
                </a:lnTo>
                <a:lnTo>
                  <a:pt x="0" y="2314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2" name="SMARTPenAnnotation141"/>
          <p:cNvSpPr/>
          <p:nvPr/>
        </p:nvSpPr>
        <p:spPr>
          <a:xfrm>
            <a:off x="8086829" y="4071937"/>
            <a:ext cx="15851" cy="342901"/>
          </a:xfrm>
          <a:custGeom>
            <a:avLst/>
            <a:gdLst/>
            <a:ahLst/>
            <a:cxnLst/>
            <a:rect l="0" t="0" r="0" b="0"/>
            <a:pathLst>
              <a:path w="15851" h="342901">
                <a:moveTo>
                  <a:pt x="8468" y="0"/>
                </a:moveTo>
                <a:lnTo>
                  <a:pt x="8468" y="65882"/>
                </a:lnTo>
                <a:lnTo>
                  <a:pt x="9421" y="72496"/>
                </a:lnTo>
                <a:lnTo>
                  <a:pt x="11008" y="79763"/>
                </a:lnTo>
                <a:lnTo>
                  <a:pt x="13019" y="87466"/>
                </a:lnTo>
                <a:lnTo>
                  <a:pt x="14360" y="95458"/>
                </a:lnTo>
                <a:lnTo>
                  <a:pt x="15253" y="103644"/>
                </a:lnTo>
                <a:lnTo>
                  <a:pt x="15850" y="111958"/>
                </a:lnTo>
                <a:lnTo>
                  <a:pt x="15294" y="121311"/>
                </a:lnTo>
                <a:lnTo>
                  <a:pt x="13971" y="131357"/>
                </a:lnTo>
                <a:lnTo>
                  <a:pt x="12137" y="141863"/>
                </a:lnTo>
                <a:lnTo>
                  <a:pt x="10913" y="151726"/>
                </a:lnTo>
                <a:lnTo>
                  <a:pt x="10099" y="161158"/>
                </a:lnTo>
                <a:lnTo>
                  <a:pt x="9555" y="170304"/>
                </a:lnTo>
                <a:lnTo>
                  <a:pt x="8952" y="188086"/>
                </a:lnTo>
                <a:lnTo>
                  <a:pt x="8563" y="222784"/>
                </a:lnTo>
                <a:lnTo>
                  <a:pt x="8497" y="248573"/>
                </a:lnTo>
                <a:lnTo>
                  <a:pt x="7535" y="256203"/>
                </a:lnTo>
                <a:lnTo>
                  <a:pt x="5941" y="263194"/>
                </a:lnTo>
                <a:lnTo>
                  <a:pt x="3925" y="269760"/>
                </a:lnTo>
                <a:lnTo>
                  <a:pt x="2583" y="276043"/>
                </a:lnTo>
                <a:lnTo>
                  <a:pt x="1687" y="282136"/>
                </a:lnTo>
                <a:lnTo>
                  <a:pt x="1089" y="288103"/>
                </a:lnTo>
                <a:lnTo>
                  <a:pt x="692" y="293986"/>
                </a:lnTo>
                <a:lnTo>
                  <a:pt x="426" y="299813"/>
                </a:lnTo>
                <a:lnTo>
                  <a:pt x="54" y="314576"/>
                </a:lnTo>
                <a:lnTo>
                  <a:pt x="0" y="318303"/>
                </a:lnTo>
                <a:lnTo>
                  <a:pt x="918" y="321739"/>
                </a:lnTo>
                <a:lnTo>
                  <a:pt x="2482" y="324983"/>
                </a:lnTo>
                <a:lnTo>
                  <a:pt x="4478" y="328098"/>
                </a:lnTo>
                <a:lnTo>
                  <a:pt x="5808" y="331127"/>
                </a:lnTo>
                <a:lnTo>
                  <a:pt x="6694" y="334099"/>
                </a:lnTo>
                <a:lnTo>
                  <a:pt x="8468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3" name="SMARTPenAnnotation142"/>
          <p:cNvSpPr/>
          <p:nvPr/>
        </p:nvSpPr>
        <p:spPr>
          <a:xfrm>
            <a:off x="8219043" y="4092716"/>
            <a:ext cx="192105" cy="313550"/>
          </a:xfrm>
          <a:custGeom>
            <a:avLst/>
            <a:gdLst/>
            <a:ahLst/>
            <a:cxnLst/>
            <a:rect l="0" t="0" r="0" b="0"/>
            <a:pathLst>
              <a:path w="192105" h="313550">
                <a:moveTo>
                  <a:pt x="39132" y="4938"/>
                </a:moveTo>
                <a:lnTo>
                  <a:pt x="39132" y="0"/>
                </a:lnTo>
                <a:lnTo>
                  <a:pt x="39132" y="16849"/>
                </a:lnTo>
                <a:lnTo>
                  <a:pt x="38180" y="19546"/>
                </a:lnTo>
                <a:lnTo>
                  <a:pt x="34581" y="25083"/>
                </a:lnTo>
                <a:lnTo>
                  <a:pt x="32347" y="33260"/>
                </a:lnTo>
                <a:lnTo>
                  <a:pt x="31751" y="38107"/>
                </a:lnTo>
                <a:lnTo>
                  <a:pt x="30401" y="43243"/>
                </a:lnTo>
                <a:lnTo>
                  <a:pt x="28548" y="48572"/>
                </a:lnTo>
                <a:lnTo>
                  <a:pt x="26362" y="54030"/>
                </a:lnTo>
                <a:lnTo>
                  <a:pt x="23951" y="59574"/>
                </a:lnTo>
                <a:lnTo>
                  <a:pt x="18732" y="70813"/>
                </a:lnTo>
                <a:lnTo>
                  <a:pt x="10439" y="87851"/>
                </a:lnTo>
                <a:lnTo>
                  <a:pt x="8573" y="93551"/>
                </a:lnTo>
                <a:lnTo>
                  <a:pt x="7329" y="99256"/>
                </a:lnTo>
                <a:lnTo>
                  <a:pt x="6500" y="104964"/>
                </a:lnTo>
                <a:lnTo>
                  <a:pt x="5947" y="111628"/>
                </a:lnTo>
                <a:lnTo>
                  <a:pt x="5579" y="118927"/>
                </a:lnTo>
                <a:lnTo>
                  <a:pt x="5332" y="126651"/>
                </a:lnTo>
                <a:lnTo>
                  <a:pt x="4217" y="133705"/>
                </a:lnTo>
                <a:lnTo>
                  <a:pt x="2520" y="140313"/>
                </a:lnTo>
                <a:lnTo>
                  <a:pt x="436" y="146624"/>
                </a:lnTo>
                <a:lnTo>
                  <a:pt x="0" y="152735"/>
                </a:lnTo>
                <a:lnTo>
                  <a:pt x="661" y="158715"/>
                </a:lnTo>
                <a:lnTo>
                  <a:pt x="2055" y="164606"/>
                </a:lnTo>
                <a:lnTo>
                  <a:pt x="2984" y="170438"/>
                </a:lnTo>
                <a:lnTo>
                  <a:pt x="3603" y="176232"/>
                </a:lnTo>
                <a:lnTo>
                  <a:pt x="4016" y="181999"/>
                </a:lnTo>
                <a:lnTo>
                  <a:pt x="5244" y="186797"/>
                </a:lnTo>
                <a:lnTo>
                  <a:pt x="9147" y="194667"/>
                </a:lnTo>
                <a:lnTo>
                  <a:pt x="14058" y="203880"/>
                </a:lnTo>
                <a:lnTo>
                  <a:pt x="16701" y="209004"/>
                </a:lnTo>
                <a:lnTo>
                  <a:pt x="20368" y="214324"/>
                </a:lnTo>
                <a:lnTo>
                  <a:pt x="24718" y="219776"/>
                </a:lnTo>
                <a:lnTo>
                  <a:pt x="29522" y="225316"/>
                </a:lnTo>
                <a:lnTo>
                  <a:pt x="34861" y="234012"/>
                </a:lnTo>
                <a:lnTo>
                  <a:pt x="36284" y="237665"/>
                </a:lnTo>
                <a:lnTo>
                  <a:pt x="39138" y="241052"/>
                </a:lnTo>
                <a:lnTo>
                  <a:pt x="42946" y="244262"/>
                </a:lnTo>
                <a:lnTo>
                  <a:pt x="47390" y="247355"/>
                </a:lnTo>
                <a:lnTo>
                  <a:pt x="52257" y="250370"/>
                </a:lnTo>
                <a:lnTo>
                  <a:pt x="57406" y="253332"/>
                </a:lnTo>
                <a:lnTo>
                  <a:pt x="62745" y="256259"/>
                </a:lnTo>
                <a:lnTo>
                  <a:pt x="67257" y="258211"/>
                </a:lnTo>
                <a:lnTo>
                  <a:pt x="71216" y="259512"/>
                </a:lnTo>
                <a:lnTo>
                  <a:pt x="74809" y="260379"/>
                </a:lnTo>
                <a:lnTo>
                  <a:pt x="79109" y="260957"/>
                </a:lnTo>
                <a:lnTo>
                  <a:pt x="83881" y="261343"/>
                </a:lnTo>
                <a:lnTo>
                  <a:pt x="88966" y="261600"/>
                </a:lnTo>
                <a:lnTo>
                  <a:pt x="99698" y="261885"/>
                </a:lnTo>
                <a:lnTo>
                  <a:pt x="122109" y="262068"/>
                </a:lnTo>
                <a:lnTo>
                  <a:pt x="126835" y="261131"/>
                </a:lnTo>
                <a:lnTo>
                  <a:pt x="130938" y="259554"/>
                </a:lnTo>
                <a:lnTo>
                  <a:pt x="134626" y="257549"/>
                </a:lnTo>
                <a:lnTo>
                  <a:pt x="138990" y="256213"/>
                </a:lnTo>
                <a:lnTo>
                  <a:pt x="143803" y="255323"/>
                </a:lnTo>
                <a:lnTo>
                  <a:pt x="148918" y="254729"/>
                </a:lnTo>
                <a:lnTo>
                  <a:pt x="153280" y="253381"/>
                </a:lnTo>
                <a:lnTo>
                  <a:pt x="157141" y="251529"/>
                </a:lnTo>
                <a:lnTo>
                  <a:pt x="160667" y="249342"/>
                </a:lnTo>
                <a:lnTo>
                  <a:pt x="163018" y="246932"/>
                </a:lnTo>
                <a:lnTo>
                  <a:pt x="164585" y="244373"/>
                </a:lnTo>
                <a:lnTo>
                  <a:pt x="165629" y="241714"/>
                </a:lnTo>
                <a:lnTo>
                  <a:pt x="167279" y="239941"/>
                </a:lnTo>
                <a:lnTo>
                  <a:pt x="169331" y="238759"/>
                </a:lnTo>
                <a:lnTo>
                  <a:pt x="171651" y="237972"/>
                </a:lnTo>
                <a:lnTo>
                  <a:pt x="176769" y="234557"/>
                </a:lnTo>
                <a:lnTo>
                  <a:pt x="179468" y="232312"/>
                </a:lnTo>
                <a:lnTo>
                  <a:pt x="181266" y="229863"/>
                </a:lnTo>
                <a:lnTo>
                  <a:pt x="184750" y="221866"/>
                </a:lnTo>
                <a:lnTo>
                  <a:pt x="190439" y="213464"/>
                </a:lnTo>
                <a:lnTo>
                  <a:pt x="192104" y="207789"/>
                </a:lnTo>
                <a:lnTo>
                  <a:pt x="191596" y="204942"/>
                </a:lnTo>
                <a:lnTo>
                  <a:pt x="185939" y="195224"/>
                </a:lnTo>
                <a:lnTo>
                  <a:pt x="180632" y="189484"/>
                </a:lnTo>
                <a:lnTo>
                  <a:pt x="178233" y="187976"/>
                </a:lnTo>
                <a:lnTo>
                  <a:pt x="173026" y="186301"/>
                </a:lnTo>
                <a:lnTo>
                  <a:pt x="169352" y="185855"/>
                </a:lnTo>
                <a:lnTo>
                  <a:pt x="164998" y="185557"/>
                </a:lnTo>
                <a:lnTo>
                  <a:pt x="160190" y="185358"/>
                </a:lnTo>
                <a:lnTo>
                  <a:pt x="155080" y="186179"/>
                </a:lnTo>
                <a:lnTo>
                  <a:pt x="149768" y="187678"/>
                </a:lnTo>
                <a:lnTo>
                  <a:pt x="144321" y="189629"/>
                </a:lnTo>
                <a:lnTo>
                  <a:pt x="139738" y="191884"/>
                </a:lnTo>
                <a:lnTo>
                  <a:pt x="135730" y="194338"/>
                </a:lnTo>
                <a:lnTo>
                  <a:pt x="132105" y="196928"/>
                </a:lnTo>
                <a:lnTo>
                  <a:pt x="128737" y="199606"/>
                </a:lnTo>
                <a:lnTo>
                  <a:pt x="125539" y="202345"/>
                </a:lnTo>
                <a:lnTo>
                  <a:pt x="122454" y="205123"/>
                </a:lnTo>
                <a:lnTo>
                  <a:pt x="118492" y="207927"/>
                </a:lnTo>
                <a:lnTo>
                  <a:pt x="113946" y="210749"/>
                </a:lnTo>
                <a:lnTo>
                  <a:pt x="109011" y="213583"/>
                </a:lnTo>
                <a:lnTo>
                  <a:pt x="103816" y="217377"/>
                </a:lnTo>
                <a:lnTo>
                  <a:pt x="98446" y="221812"/>
                </a:lnTo>
                <a:lnTo>
                  <a:pt x="92962" y="226673"/>
                </a:lnTo>
                <a:lnTo>
                  <a:pt x="88353" y="231819"/>
                </a:lnTo>
                <a:lnTo>
                  <a:pt x="84329" y="237155"/>
                </a:lnTo>
                <a:lnTo>
                  <a:pt x="80693" y="242617"/>
                </a:lnTo>
                <a:lnTo>
                  <a:pt x="77317" y="247211"/>
                </a:lnTo>
                <a:lnTo>
                  <a:pt x="74113" y="251226"/>
                </a:lnTo>
                <a:lnTo>
                  <a:pt x="71025" y="254855"/>
                </a:lnTo>
                <a:lnTo>
                  <a:pt x="65054" y="263968"/>
                </a:lnTo>
                <a:lnTo>
                  <a:pt x="59226" y="273415"/>
                </a:lnTo>
                <a:lnTo>
                  <a:pt x="53461" y="280789"/>
                </a:lnTo>
                <a:lnTo>
                  <a:pt x="50263" y="287241"/>
                </a:lnTo>
                <a:lnTo>
                  <a:pt x="48462" y="296229"/>
                </a:lnTo>
                <a:lnTo>
                  <a:pt x="47805" y="304777"/>
                </a:lnTo>
                <a:lnTo>
                  <a:pt x="47704" y="3135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4" name="SMARTPenAnnotation143"/>
          <p:cNvSpPr/>
          <p:nvPr/>
        </p:nvSpPr>
        <p:spPr>
          <a:xfrm>
            <a:off x="8018498" y="4500562"/>
            <a:ext cx="513997" cy="25718"/>
          </a:xfrm>
          <a:custGeom>
            <a:avLst/>
            <a:gdLst/>
            <a:ahLst/>
            <a:cxnLst/>
            <a:rect l="0" t="0" r="0" b="0"/>
            <a:pathLst>
              <a:path w="513997" h="25718">
                <a:moveTo>
                  <a:pt x="8219" y="25717"/>
                </a:moveTo>
                <a:lnTo>
                  <a:pt x="0" y="25717"/>
                </a:lnTo>
                <a:lnTo>
                  <a:pt x="11610" y="25717"/>
                </a:lnTo>
                <a:lnTo>
                  <a:pt x="14289" y="24765"/>
                </a:lnTo>
                <a:lnTo>
                  <a:pt x="17028" y="23178"/>
                </a:lnTo>
                <a:lnTo>
                  <a:pt x="19808" y="21167"/>
                </a:lnTo>
                <a:lnTo>
                  <a:pt x="23564" y="19826"/>
                </a:lnTo>
                <a:lnTo>
                  <a:pt x="27975" y="18933"/>
                </a:lnTo>
                <a:lnTo>
                  <a:pt x="32819" y="18336"/>
                </a:lnTo>
                <a:lnTo>
                  <a:pt x="45822" y="17675"/>
                </a:lnTo>
                <a:lnTo>
                  <a:pt x="66668" y="17302"/>
                </a:lnTo>
                <a:lnTo>
                  <a:pt x="72903" y="17250"/>
                </a:lnTo>
                <a:lnTo>
                  <a:pt x="80868" y="16263"/>
                </a:lnTo>
                <a:lnTo>
                  <a:pt x="89990" y="14652"/>
                </a:lnTo>
                <a:lnTo>
                  <a:pt x="99880" y="12626"/>
                </a:lnTo>
                <a:lnTo>
                  <a:pt x="109332" y="11275"/>
                </a:lnTo>
                <a:lnTo>
                  <a:pt x="118491" y="10374"/>
                </a:lnTo>
                <a:lnTo>
                  <a:pt x="127453" y="9773"/>
                </a:lnTo>
                <a:lnTo>
                  <a:pt x="137239" y="8421"/>
                </a:lnTo>
                <a:lnTo>
                  <a:pt x="147572" y="6567"/>
                </a:lnTo>
                <a:lnTo>
                  <a:pt x="158271" y="4377"/>
                </a:lnTo>
                <a:lnTo>
                  <a:pt x="170166" y="2919"/>
                </a:lnTo>
                <a:lnTo>
                  <a:pt x="182858" y="1946"/>
                </a:lnTo>
                <a:lnTo>
                  <a:pt x="196082" y="1297"/>
                </a:lnTo>
                <a:lnTo>
                  <a:pt x="220937" y="577"/>
                </a:lnTo>
                <a:lnTo>
                  <a:pt x="290971" y="51"/>
                </a:lnTo>
                <a:lnTo>
                  <a:pt x="440822" y="0"/>
                </a:lnTo>
                <a:lnTo>
                  <a:pt x="448068" y="953"/>
                </a:lnTo>
                <a:lnTo>
                  <a:pt x="455756" y="2540"/>
                </a:lnTo>
                <a:lnTo>
                  <a:pt x="463741" y="4551"/>
                </a:lnTo>
                <a:lnTo>
                  <a:pt x="470968" y="5892"/>
                </a:lnTo>
                <a:lnTo>
                  <a:pt x="477691" y="6785"/>
                </a:lnTo>
                <a:lnTo>
                  <a:pt x="493066" y="8219"/>
                </a:lnTo>
                <a:lnTo>
                  <a:pt x="505678" y="8526"/>
                </a:lnTo>
                <a:lnTo>
                  <a:pt x="513996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5" name="SMARTPenAnnotation144"/>
          <p:cNvSpPr/>
          <p:nvPr/>
        </p:nvSpPr>
        <p:spPr>
          <a:xfrm>
            <a:off x="7975282" y="4569177"/>
            <a:ext cx="522924" cy="342714"/>
          </a:xfrm>
          <a:custGeom>
            <a:avLst/>
            <a:gdLst/>
            <a:ahLst/>
            <a:cxnLst/>
            <a:rect l="0" t="0" r="0" b="0"/>
            <a:pathLst>
              <a:path w="522924" h="342714">
                <a:moveTo>
                  <a:pt x="0" y="128552"/>
                </a:moveTo>
                <a:lnTo>
                  <a:pt x="0" y="133104"/>
                </a:lnTo>
                <a:lnTo>
                  <a:pt x="952" y="134444"/>
                </a:lnTo>
                <a:lnTo>
                  <a:pt x="2540" y="135338"/>
                </a:lnTo>
                <a:lnTo>
                  <a:pt x="4551" y="135934"/>
                </a:lnTo>
                <a:lnTo>
                  <a:pt x="9325" y="139136"/>
                </a:lnTo>
                <a:lnTo>
                  <a:pt x="11932" y="141323"/>
                </a:lnTo>
                <a:lnTo>
                  <a:pt x="17368" y="148833"/>
                </a:lnTo>
                <a:lnTo>
                  <a:pt x="20151" y="153503"/>
                </a:lnTo>
                <a:lnTo>
                  <a:pt x="28324" y="161231"/>
                </a:lnTo>
                <a:lnTo>
                  <a:pt x="38307" y="168794"/>
                </a:lnTo>
                <a:lnTo>
                  <a:pt x="49092" y="178505"/>
                </a:lnTo>
                <a:lnTo>
                  <a:pt x="60236" y="189171"/>
                </a:lnTo>
                <a:lnTo>
                  <a:pt x="82913" y="211541"/>
                </a:lnTo>
                <a:lnTo>
                  <a:pt x="88613" y="218168"/>
                </a:lnTo>
                <a:lnTo>
                  <a:pt x="94317" y="225444"/>
                </a:lnTo>
                <a:lnTo>
                  <a:pt x="100026" y="233152"/>
                </a:lnTo>
                <a:lnTo>
                  <a:pt x="104784" y="240196"/>
                </a:lnTo>
                <a:lnTo>
                  <a:pt x="108909" y="246796"/>
                </a:lnTo>
                <a:lnTo>
                  <a:pt x="112611" y="253102"/>
                </a:lnTo>
                <a:lnTo>
                  <a:pt x="116983" y="259210"/>
                </a:lnTo>
                <a:lnTo>
                  <a:pt x="121805" y="265188"/>
                </a:lnTo>
                <a:lnTo>
                  <a:pt x="126924" y="271078"/>
                </a:lnTo>
                <a:lnTo>
                  <a:pt x="132240" y="276909"/>
                </a:lnTo>
                <a:lnTo>
                  <a:pt x="143228" y="288469"/>
                </a:lnTo>
                <a:lnTo>
                  <a:pt x="147874" y="294218"/>
                </a:lnTo>
                <a:lnTo>
                  <a:pt x="151922" y="299957"/>
                </a:lnTo>
                <a:lnTo>
                  <a:pt x="158961" y="310460"/>
                </a:lnTo>
                <a:lnTo>
                  <a:pt x="165265" y="318302"/>
                </a:lnTo>
                <a:lnTo>
                  <a:pt x="174167" y="328073"/>
                </a:lnTo>
                <a:lnTo>
                  <a:pt x="176119" y="331099"/>
                </a:lnTo>
                <a:lnTo>
                  <a:pt x="179509" y="341127"/>
                </a:lnTo>
                <a:lnTo>
                  <a:pt x="180633" y="341707"/>
                </a:lnTo>
                <a:lnTo>
                  <a:pt x="187358" y="342713"/>
                </a:lnTo>
                <a:lnTo>
                  <a:pt x="186819" y="341811"/>
                </a:lnTo>
                <a:lnTo>
                  <a:pt x="183678" y="338269"/>
                </a:lnTo>
                <a:lnTo>
                  <a:pt x="182460" y="335991"/>
                </a:lnTo>
                <a:lnTo>
                  <a:pt x="181106" y="330920"/>
                </a:lnTo>
                <a:lnTo>
                  <a:pt x="180344" y="322710"/>
                </a:lnTo>
                <a:lnTo>
                  <a:pt x="177625" y="314540"/>
                </a:lnTo>
                <a:lnTo>
                  <a:pt x="173243" y="304559"/>
                </a:lnTo>
                <a:lnTo>
                  <a:pt x="168119" y="293773"/>
                </a:lnTo>
                <a:lnTo>
                  <a:pt x="166372" y="288229"/>
                </a:lnTo>
                <a:lnTo>
                  <a:pt x="165207" y="282629"/>
                </a:lnTo>
                <a:lnTo>
                  <a:pt x="164432" y="276990"/>
                </a:lnTo>
                <a:lnTo>
                  <a:pt x="162960" y="270374"/>
                </a:lnTo>
                <a:lnTo>
                  <a:pt x="161029" y="263105"/>
                </a:lnTo>
                <a:lnTo>
                  <a:pt x="158787" y="255401"/>
                </a:lnTo>
                <a:lnTo>
                  <a:pt x="157294" y="247409"/>
                </a:lnTo>
                <a:lnTo>
                  <a:pt x="156297" y="239222"/>
                </a:lnTo>
                <a:lnTo>
                  <a:pt x="155633" y="230908"/>
                </a:lnTo>
                <a:lnTo>
                  <a:pt x="154238" y="223459"/>
                </a:lnTo>
                <a:lnTo>
                  <a:pt x="152356" y="216589"/>
                </a:lnTo>
                <a:lnTo>
                  <a:pt x="150147" y="210103"/>
                </a:lnTo>
                <a:lnTo>
                  <a:pt x="148676" y="202922"/>
                </a:lnTo>
                <a:lnTo>
                  <a:pt x="147695" y="195277"/>
                </a:lnTo>
                <a:lnTo>
                  <a:pt x="147040" y="187323"/>
                </a:lnTo>
                <a:lnTo>
                  <a:pt x="146605" y="180116"/>
                </a:lnTo>
                <a:lnTo>
                  <a:pt x="146119" y="167027"/>
                </a:lnTo>
                <a:lnTo>
                  <a:pt x="145847" y="148948"/>
                </a:lnTo>
                <a:lnTo>
                  <a:pt x="145736" y="97130"/>
                </a:lnTo>
                <a:lnTo>
                  <a:pt x="146687" y="92364"/>
                </a:lnTo>
                <a:lnTo>
                  <a:pt x="151624" y="81106"/>
                </a:lnTo>
                <a:lnTo>
                  <a:pt x="153114" y="74763"/>
                </a:lnTo>
                <a:lnTo>
                  <a:pt x="156315" y="68768"/>
                </a:lnTo>
                <a:lnTo>
                  <a:pt x="158503" y="65836"/>
                </a:lnTo>
                <a:lnTo>
                  <a:pt x="160915" y="63882"/>
                </a:lnTo>
                <a:lnTo>
                  <a:pt x="163474" y="62579"/>
                </a:lnTo>
                <a:lnTo>
                  <a:pt x="178976" y="55936"/>
                </a:lnTo>
                <a:lnTo>
                  <a:pt x="211615" y="39867"/>
                </a:lnTo>
                <a:lnTo>
                  <a:pt x="222956" y="36749"/>
                </a:lnTo>
                <a:lnTo>
                  <a:pt x="236251" y="34411"/>
                </a:lnTo>
                <a:lnTo>
                  <a:pt x="254862" y="30197"/>
                </a:lnTo>
                <a:lnTo>
                  <a:pt x="264205" y="27739"/>
                </a:lnTo>
                <a:lnTo>
                  <a:pt x="273292" y="25149"/>
                </a:lnTo>
                <a:lnTo>
                  <a:pt x="291008" y="19730"/>
                </a:lnTo>
                <a:lnTo>
                  <a:pt x="308407" y="14147"/>
                </a:lnTo>
                <a:lnTo>
                  <a:pt x="318000" y="12278"/>
                </a:lnTo>
                <a:lnTo>
                  <a:pt x="328204" y="11031"/>
                </a:lnTo>
                <a:lnTo>
                  <a:pt x="338819" y="10200"/>
                </a:lnTo>
                <a:lnTo>
                  <a:pt x="348752" y="8693"/>
                </a:lnTo>
                <a:lnTo>
                  <a:pt x="358231" y="6737"/>
                </a:lnTo>
                <a:lnTo>
                  <a:pt x="367409" y="4479"/>
                </a:lnTo>
                <a:lnTo>
                  <a:pt x="376384" y="2975"/>
                </a:lnTo>
                <a:lnTo>
                  <a:pt x="385226" y="1972"/>
                </a:lnTo>
                <a:lnTo>
                  <a:pt x="393977" y="1303"/>
                </a:lnTo>
                <a:lnTo>
                  <a:pt x="403622" y="857"/>
                </a:lnTo>
                <a:lnTo>
                  <a:pt x="424497" y="361"/>
                </a:lnTo>
                <a:lnTo>
                  <a:pt x="472317" y="0"/>
                </a:lnTo>
                <a:lnTo>
                  <a:pt x="486461" y="2521"/>
                </a:lnTo>
                <a:lnTo>
                  <a:pt x="502595" y="6755"/>
                </a:lnTo>
                <a:lnTo>
                  <a:pt x="513407" y="8010"/>
                </a:lnTo>
                <a:lnTo>
                  <a:pt x="522923" y="85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6" name="SMARTPenAnnotation145"/>
          <p:cNvSpPr/>
          <p:nvPr/>
        </p:nvSpPr>
        <p:spPr>
          <a:xfrm>
            <a:off x="8249602" y="4690380"/>
            <a:ext cx="197009" cy="243645"/>
          </a:xfrm>
          <a:custGeom>
            <a:avLst/>
            <a:gdLst/>
            <a:ahLst/>
            <a:cxnLst/>
            <a:rect l="0" t="0" r="0" b="0"/>
            <a:pathLst>
              <a:path w="197009" h="243645">
                <a:moveTo>
                  <a:pt x="0" y="24495"/>
                </a:moveTo>
                <a:lnTo>
                  <a:pt x="0" y="16275"/>
                </a:lnTo>
                <a:lnTo>
                  <a:pt x="4551" y="16027"/>
                </a:lnTo>
                <a:lnTo>
                  <a:pt x="11932" y="15953"/>
                </a:lnTo>
                <a:lnTo>
                  <a:pt x="15574" y="14990"/>
                </a:lnTo>
                <a:lnTo>
                  <a:pt x="19907" y="13396"/>
                </a:lnTo>
                <a:lnTo>
                  <a:pt x="24702" y="11381"/>
                </a:lnTo>
                <a:lnTo>
                  <a:pt x="29803" y="10037"/>
                </a:lnTo>
                <a:lnTo>
                  <a:pt x="35108" y="9141"/>
                </a:lnTo>
                <a:lnTo>
                  <a:pt x="40551" y="8544"/>
                </a:lnTo>
                <a:lnTo>
                  <a:pt x="46083" y="8146"/>
                </a:lnTo>
                <a:lnTo>
                  <a:pt x="51678" y="7881"/>
                </a:lnTo>
                <a:lnTo>
                  <a:pt x="57312" y="7703"/>
                </a:lnTo>
                <a:lnTo>
                  <a:pt x="62973" y="6633"/>
                </a:lnTo>
                <a:lnTo>
                  <a:pt x="68653" y="4967"/>
                </a:lnTo>
                <a:lnTo>
                  <a:pt x="74343" y="2904"/>
                </a:lnTo>
                <a:lnTo>
                  <a:pt x="79089" y="1528"/>
                </a:lnTo>
                <a:lnTo>
                  <a:pt x="83206" y="611"/>
                </a:lnTo>
                <a:lnTo>
                  <a:pt x="86903" y="0"/>
                </a:lnTo>
                <a:lnTo>
                  <a:pt x="91274" y="544"/>
                </a:lnTo>
                <a:lnTo>
                  <a:pt x="96091" y="1861"/>
                </a:lnTo>
                <a:lnTo>
                  <a:pt x="101208" y="3690"/>
                </a:lnTo>
                <a:lnTo>
                  <a:pt x="106524" y="4910"/>
                </a:lnTo>
                <a:lnTo>
                  <a:pt x="111974" y="5724"/>
                </a:lnTo>
                <a:lnTo>
                  <a:pt x="117512" y="6265"/>
                </a:lnTo>
                <a:lnTo>
                  <a:pt x="121204" y="7579"/>
                </a:lnTo>
                <a:lnTo>
                  <a:pt x="123665" y="9408"/>
                </a:lnTo>
                <a:lnTo>
                  <a:pt x="129670" y="16532"/>
                </a:lnTo>
                <a:lnTo>
                  <a:pt x="132167" y="19186"/>
                </a:lnTo>
                <a:lnTo>
                  <a:pt x="133832" y="21908"/>
                </a:lnTo>
                <a:lnTo>
                  <a:pt x="135680" y="27473"/>
                </a:lnTo>
                <a:lnTo>
                  <a:pt x="136173" y="31243"/>
                </a:lnTo>
                <a:lnTo>
                  <a:pt x="136503" y="35661"/>
                </a:lnTo>
                <a:lnTo>
                  <a:pt x="136721" y="40511"/>
                </a:lnTo>
                <a:lnTo>
                  <a:pt x="134962" y="45650"/>
                </a:lnTo>
                <a:lnTo>
                  <a:pt x="131885" y="50981"/>
                </a:lnTo>
                <a:lnTo>
                  <a:pt x="127928" y="56439"/>
                </a:lnTo>
                <a:lnTo>
                  <a:pt x="124338" y="61984"/>
                </a:lnTo>
                <a:lnTo>
                  <a:pt x="120993" y="67585"/>
                </a:lnTo>
                <a:lnTo>
                  <a:pt x="117809" y="73224"/>
                </a:lnTo>
                <a:lnTo>
                  <a:pt x="114735" y="77936"/>
                </a:lnTo>
                <a:lnTo>
                  <a:pt x="111732" y="82030"/>
                </a:lnTo>
                <a:lnTo>
                  <a:pt x="105856" y="89118"/>
                </a:lnTo>
                <a:lnTo>
                  <a:pt x="100070" y="95444"/>
                </a:lnTo>
                <a:lnTo>
                  <a:pt x="97193" y="97511"/>
                </a:lnTo>
                <a:lnTo>
                  <a:pt x="91457" y="99809"/>
                </a:lnTo>
                <a:lnTo>
                  <a:pt x="85732" y="103370"/>
                </a:lnTo>
                <a:lnTo>
                  <a:pt x="82873" y="105653"/>
                </a:lnTo>
                <a:lnTo>
                  <a:pt x="80014" y="107175"/>
                </a:lnTo>
                <a:lnTo>
                  <a:pt x="74296" y="108867"/>
                </a:lnTo>
                <a:lnTo>
                  <a:pt x="68729" y="110185"/>
                </a:lnTo>
                <a:lnTo>
                  <a:pt x="68594" y="102835"/>
                </a:lnTo>
                <a:lnTo>
                  <a:pt x="73135" y="97448"/>
                </a:lnTo>
                <a:lnTo>
                  <a:pt x="76379" y="95991"/>
                </a:lnTo>
                <a:lnTo>
                  <a:pt x="80446" y="95018"/>
                </a:lnTo>
                <a:lnTo>
                  <a:pt x="85064" y="94370"/>
                </a:lnTo>
                <a:lnTo>
                  <a:pt x="89095" y="92986"/>
                </a:lnTo>
                <a:lnTo>
                  <a:pt x="92734" y="91111"/>
                </a:lnTo>
                <a:lnTo>
                  <a:pt x="96113" y="88908"/>
                </a:lnTo>
                <a:lnTo>
                  <a:pt x="100271" y="87439"/>
                </a:lnTo>
                <a:lnTo>
                  <a:pt x="104947" y="86460"/>
                </a:lnTo>
                <a:lnTo>
                  <a:pt x="109970" y="85807"/>
                </a:lnTo>
                <a:lnTo>
                  <a:pt x="115223" y="85372"/>
                </a:lnTo>
                <a:lnTo>
                  <a:pt x="120630" y="85082"/>
                </a:lnTo>
                <a:lnTo>
                  <a:pt x="134803" y="84674"/>
                </a:lnTo>
                <a:lnTo>
                  <a:pt x="152676" y="84536"/>
                </a:lnTo>
                <a:lnTo>
                  <a:pt x="157981" y="85477"/>
                </a:lnTo>
                <a:lnTo>
                  <a:pt x="163424" y="87057"/>
                </a:lnTo>
                <a:lnTo>
                  <a:pt x="168957" y="89063"/>
                </a:lnTo>
                <a:lnTo>
                  <a:pt x="173597" y="91353"/>
                </a:lnTo>
                <a:lnTo>
                  <a:pt x="177644" y="93832"/>
                </a:lnTo>
                <a:lnTo>
                  <a:pt x="181294" y="96437"/>
                </a:lnTo>
                <a:lnTo>
                  <a:pt x="184680" y="99126"/>
                </a:lnTo>
                <a:lnTo>
                  <a:pt x="187891" y="101872"/>
                </a:lnTo>
                <a:lnTo>
                  <a:pt x="190983" y="104654"/>
                </a:lnTo>
                <a:lnTo>
                  <a:pt x="193044" y="108415"/>
                </a:lnTo>
                <a:lnTo>
                  <a:pt x="194419" y="112826"/>
                </a:lnTo>
                <a:lnTo>
                  <a:pt x="195336" y="117673"/>
                </a:lnTo>
                <a:lnTo>
                  <a:pt x="195946" y="121856"/>
                </a:lnTo>
                <a:lnTo>
                  <a:pt x="196625" y="129044"/>
                </a:lnTo>
                <a:lnTo>
                  <a:pt x="196805" y="133247"/>
                </a:lnTo>
                <a:lnTo>
                  <a:pt x="197008" y="142997"/>
                </a:lnTo>
                <a:lnTo>
                  <a:pt x="196108" y="148263"/>
                </a:lnTo>
                <a:lnTo>
                  <a:pt x="194556" y="153680"/>
                </a:lnTo>
                <a:lnTo>
                  <a:pt x="192570" y="159196"/>
                </a:lnTo>
                <a:lnTo>
                  <a:pt x="190292" y="163826"/>
                </a:lnTo>
                <a:lnTo>
                  <a:pt x="187822" y="167864"/>
                </a:lnTo>
                <a:lnTo>
                  <a:pt x="185221" y="171509"/>
                </a:lnTo>
                <a:lnTo>
                  <a:pt x="182536" y="175845"/>
                </a:lnTo>
                <a:lnTo>
                  <a:pt x="179793" y="180639"/>
                </a:lnTo>
                <a:lnTo>
                  <a:pt x="177013" y="185741"/>
                </a:lnTo>
                <a:lnTo>
                  <a:pt x="173253" y="191047"/>
                </a:lnTo>
                <a:lnTo>
                  <a:pt x="168843" y="196490"/>
                </a:lnTo>
                <a:lnTo>
                  <a:pt x="163997" y="202023"/>
                </a:lnTo>
                <a:lnTo>
                  <a:pt x="158861" y="206664"/>
                </a:lnTo>
                <a:lnTo>
                  <a:pt x="153533" y="210711"/>
                </a:lnTo>
                <a:lnTo>
                  <a:pt x="148076" y="214362"/>
                </a:lnTo>
                <a:lnTo>
                  <a:pt x="142532" y="217747"/>
                </a:lnTo>
                <a:lnTo>
                  <a:pt x="136932" y="220957"/>
                </a:lnTo>
                <a:lnTo>
                  <a:pt x="125628" y="227064"/>
                </a:lnTo>
                <a:lnTo>
                  <a:pt x="114254" y="232953"/>
                </a:lnTo>
                <a:lnTo>
                  <a:pt x="108556" y="234905"/>
                </a:lnTo>
                <a:lnTo>
                  <a:pt x="102850" y="236205"/>
                </a:lnTo>
                <a:lnTo>
                  <a:pt x="97142" y="237073"/>
                </a:lnTo>
                <a:lnTo>
                  <a:pt x="91431" y="237651"/>
                </a:lnTo>
                <a:lnTo>
                  <a:pt x="85719" y="238037"/>
                </a:lnTo>
                <a:lnTo>
                  <a:pt x="80006" y="238293"/>
                </a:lnTo>
                <a:lnTo>
                  <a:pt x="75245" y="239417"/>
                </a:lnTo>
                <a:lnTo>
                  <a:pt x="71119" y="241119"/>
                </a:lnTo>
                <a:lnTo>
                  <a:pt x="67415" y="243206"/>
                </a:lnTo>
                <a:lnTo>
                  <a:pt x="63041" y="243644"/>
                </a:lnTo>
                <a:lnTo>
                  <a:pt x="58220" y="242985"/>
                </a:lnTo>
                <a:lnTo>
                  <a:pt x="53101" y="241592"/>
                </a:lnTo>
                <a:lnTo>
                  <a:pt x="48735" y="240664"/>
                </a:lnTo>
                <a:lnTo>
                  <a:pt x="44873" y="240045"/>
                </a:lnTo>
                <a:lnTo>
                  <a:pt x="41345" y="239632"/>
                </a:lnTo>
                <a:lnTo>
                  <a:pt x="38040" y="239357"/>
                </a:lnTo>
                <a:lnTo>
                  <a:pt x="34886" y="239174"/>
                </a:lnTo>
                <a:lnTo>
                  <a:pt x="25717" y="2388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7" name="SMARTPenAnnotation146"/>
          <p:cNvSpPr/>
          <p:nvPr/>
        </p:nvSpPr>
        <p:spPr>
          <a:xfrm>
            <a:off x="7323772" y="514746"/>
            <a:ext cx="240031" cy="231028"/>
          </a:xfrm>
          <a:custGeom>
            <a:avLst/>
            <a:gdLst/>
            <a:ahLst/>
            <a:cxnLst/>
            <a:rect l="0" t="0" r="0" b="0"/>
            <a:pathLst>
              <a:path w="240031" h="231028">
                <a:moveTo>
                  <a:pt x="0" y="8176"/>
                </a:moveTo>
                <a:lnTo>
                  <a:pt x="0" y="45687"/>
                </a:lnTo>
                <a:lnTo>
                  <a:pt x="953" y="48423"/>
                </a:lnTo>
                <a:lnTo>
                  <a:pt x="4551" y="54004"/>
                </a:lnTo>
                <a:lnTo>
                  <a:pt x="6785" y="59659"/>
                </a:lnTo>
                <a:lnTo>
                  <a:pt x="7778" y="65347"/>
                </a:lnTo>
                <a:lnTo>
                  <a:pt x="8219" y="71050"/>
                </a:lnTo>
                <a:lnTo>
                  <a:pt x="9290" y="73905"/>
                </a:lnTo>
                <a:lnTo>
                  <a:pt x="13019" y="79616"/>
                </a:lnTo>
                <a:lnTo>
                  <a:pt x="14394" y="83425"/>
                </a:lnTo>
                <a:lnTo>
                  <a:pt x="15311" y="87870"/>
                </a:lnTo>
                <a:lnTo>
                  <a:pt x="15923" y="92738"/>
                </a:lnTo>
                <a:lnTo>
                  <a:pt x="16331" y="96935"/>
                </a:lnTo>
                <a:lnTo>
                  <a:pt x="16783" y="104140"/>
                </a:lnTo>
                <a:lnTo>
                  <a:pt x="17856" y="108347"/>
                </a:lnTo>
                <a:lnTo>
                  <a:pt x="19524" y="113057"/>
                </a:lnTo>
                <a:lnTo>
                  <a:pt x="21588" y="118101"/>
                </a:lnTo>
                <a:lnTo>
                  <a:pt x="22965" y="122417"/>
                </a:lnTo>
                <a:lnTo>
                  <a:pt x="23883" y="126247"/>
                </a:lnTo>
                <a:lnTo>
                  <a:pt x="24494" y="129752"/>
                </a:lnTo>
                <a:lnTo>
                  <a:pt x="24902" y="133994"/>
                </a:lnTo>
                <a:lnTo>
                  <a:pt x="25174" y="138727"/>
                </a:lnTo>
                <a:lnTo>
                  <a:pt x="25355" y="143788"/>
                </a:lnTo>
                <a:lnTo>
                  <a:pt x="26428" y="148114"/>
                </a:lnTo>
                <a:lnTo>
                  <a:pt x="28097" y="151950"/>
                </a:lnTo>
                <a:lnTo>
                  <a:pt x="30161" y="155461"/>
                </a:lnTo>
                <a:lnTo>
                  <a:pt x="31537" y="159706"/>
                </a:lnTo>
                <a:lnTo>
                  <a:pt x="32455" y="164441"/>
                </a:lnTo>
                <a:lnTo>
                  <a:pt x="33067" y="169503"/>
                </a:lnTo>
                <a:lnTo>
                  <a:pt x="33475" y="173830"/>
                </a:lnTo>
                <a:lnTo>
                  <a:pt x="33747" y="177667"/>
                </a:lnTo>
                <a:lnTo>
                  <a:pt x="34048" y="184470"/>
                </a:lnTo>
                <a:lnTo>
                  <a:pt x="34219" y="193655"/>
                </a:lnTo>
                <a:lnTo>
                  <a:pt x="34288" y="212213"/>
                </a:lnTo>
                <a:lnTo>
                  <a:pt x="36829" y="215699"/>
                </a:lnTo>
                <a:lnTo>
                  <a:pt x="41671" y="221147"/>
                </a:lnTo>
                <a:lnTo>
                  <a:pt x="42333" y="224433"/>
                </a:lnTo>
                <a:lnTo>
                  <a:pt x="42860" y="231027"/>
                </a:lnTo>
                <a:lnTo>
                  <a:pt x="42862" y="222841"/>
                </a:lnTo>
                <a:lnTo>
                  <a:pt x="38311" y="218042"/>
                </a:lnTo>
                <a:lnTo>
                  <a:pt x="36971" y="215714"/>
                </a:lnTo>
                <a:lnTo>
                  <a:pt x="35482" y="210588"/>
                </a:lnTo>
                <a:lnTo>
                  <a:pt x="34820" y="205134"/>
                </a:lnTo>
                <a:lnTo>
                  <a:pt x="34643" y="202347"/>
                </a:lnTo>
                <a:lnTo>
                  <a:pt x="33573" y="199536"/>
                </a:lnTo>
                <a:lnTo>
                  <a:pt x="29844" y="193872"/>
                </a:lnTo>
                <a:lnTo>
                  <a:pt x="27552" y="188180"/>
                </a:lnTo>
                <a:lnTo>
                  <a:pt x="26532" y="181523"/>
                </a:lnTo>
                <a:lnTo>
                  <a:pt x="26261" y="177081"/>
                </a:lnTo>
                <a:lnTo>
                  <a:pt x="25960" y="168017"/>
                </a:lnTo>
                <a:lnTo>
                  <a:pt x="25825" y="160814"/>
                </a:lnTo>
                <a:lnTo>
                  <a:pt x="24836" y="157560"/>
                </a:lnTo>
                <a:lnTo>
                  <a:pt x="21199" y="151404"/>
                </a:lnTo>
                <a:lnTo>
                  <a:pt x="19847" y="147476"/>
                </a:lnTo>
                <a:lnTo>
                  <a:pt x="18947" y="142953"/>
                </a:lnTo>
                <a:lnTo>
                  <a:pt x="18346" y="138032"/>
                </a:lnTo>
                <a:lnTo>
                  <a:pt x="17946" y="133799"/>
                </a:lnTo>
                <a:lnTo>
                  <a:pt x="17679" y="130025"/>
                </a:lnTo>
                <a:lnTo>
                  <a:pt x="17501" y="126556"/>
                </a:lnTo>
                <a:lnTo>
                  <a:pt x="17303" y="117622"/>
                </a:lnTo>
                <a:lnTo>
                  <a:pt x="17176" y="100915"/>
                </a:lnTo>
                <a:lnTo>
                  <a:pt x="18118" y="97624"/>
                </a:lnTo>
                <a:lnTo>
                  <a:pt x="21705" y="91428"/>
                </a:lnTo>
                <a:lnTo>
                  <a:pt x="23995" y="87490"/>
                </a:lnTo>
                <a:lnTo>
                  <a:pt x="26475" y="82960"/>
                </a:lnTo>
                <a:lnTo>
                  <a:pt x="29079" y="78034"/>
                </a:lnTo>
                <a:lnTo>
                  <a:pt x="30817" y="73798"/>
                </a:lnTo>
                <a:lnTo>
                  <a:pt x="31974" y="70022"/>
                </a:lnTo>
                <a:lnTo>
                  <a:pt x="32747" y="66551"/>
                </a:lnTo>
                <a:lnTo>
                  <a:pt x="35166" y="63285"/>
                </a:lnTo>
                <a:lnTo>
                  <a:pt x="38684" y="60156"/>
                </a:lnTo>
                <a:lnTo>
                  <a:pt x="42934" y="57117"/>
                </a:lnTo>
                <a:lnTo>
                  <a:pt x="47673" y="53186"/>
                </a:lnTo>
                <a:lnTo>
                  <a:pt x="52738" y="48660"/>
                </a:lnTo>
                <a:lnTo>
                  <a:pt x="58018" y="43738"/>
                </a:lnTo>
                <a:lnTo>
                  <a:pt x="62491" y="40456"/>
                </a:lnTo>
                <a:lnTo>
                  <a:pt x="66426" y="38269"/>
                </a:lnTo>
                <a:lnTo>
                  <a:pt x="70002" y="36810"/>
                </a:lnTo>
                <a:lnTo>
                  <a:pt x="74290" y="34886"/>
                </a:lnTo>
                <a:lnTo>
                  <a:pt x="84136" y="30207"/>
                </a:lnTo>
                <a:lnTo>
                  <a:pt x="117269" y="13818"/>
                </a:lnTo>
                <a:lnTo>
                  <a:pt x="122947" y="11937"/>
                </a:lnTo>
                <a:lnTo>
                  <a:pt x="128637" y="10684"/>
                </a:lnTo>
                <a:lnTo>
                  <a:pt x="134336" y="9848"/>
                </a:lnTo>
                <a:lnTo>
                  <a:pt x="140039" y="8338"/>
                </a:lnTo>
                <a:lnTo>
                  <a:pt x="145748" y="6379"/>
                </a:lnTo>
                <a:lnTo>
                  <a:pt x="151457" y="4121"/>
                </a:lnTo>
                <a:lnTo>
                  <a:pt x="158122" y="2615"/>
                </a:lnTo>
                <a:lnTo>
                  <a:pt x="165422" y="1611"/>
                </a:lnTo>
                <a:lnTo>
                  <a:pt x="173147" y="942"/>
                </a:lnTo>
                <a:lnTo>
                  <a:pt x="180201" y="496"/>
                </a:lnTo>
                <a:lnTo>
                  <a:pt x="193119" y="0"/>
                </a:lnTo>
                <a:lnTo>
                  <a:pt x="198279" y="820"/>
                </a:lnTo>
                <a:lnTo>
                  <a:pt x="202670" y="2320"/>
                </a:lnTo>
                <a:lnTo>
                  <a:pt x="210091" y="5573"/>
                </a:lnTo>
                <a:lnTo>
                  <a:pt x="216564" y="7019"/>
                </a:lnTo>
                <a:lnTo>
                  <a:pt x="222616" y="7662"/>
                </a:lnTo>
                <a:lnTo>
                  <a:pt x="225564" y="7833"/>
                </a:lnTo>
                <a:lnTo>
                  <a:pt x="227528" y="8900"/>
                </a:lnTo>
                <a:lnTo>
                  <a:pt x="228838" y="10564"/>
                </a:lnTo>
                <a:lnTo>
                  <a:pt x="229711" y="12625"/>
                </a:lnTo>
                <a:lnTo>
                  <a:pt x="231246" y="14000"/>
                </a:lnTo>
                <a:lnTo>
                  <a:pt x="233221" y="14916"/>
                </a:lnTo>
                <a:lnTo>
                  <a:pt x="235491" y="15527"/>
                </a:lnTo>
                <a:lnTo>
                  <a:pt x="237004" y="16887"/>
                </a:lnTo>
                <a:lnTo>
                  <a:pt x="238012" y="18746"/>
                </a:lnTo>
                <a:lnTo>
                  <a:pt x="239912" y="24936"/>
                </a:lnTo>
                <a:lnTo>
                  <a:pt x="240015" y="32055"/>
                </a:lnTo>
                <a:lnTo>
                  <a:pt x="240030" y="33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8" name="SMARTPenAnnotation147"/>
          <p:cNvSpPr/>
          <p:nvPr/>
        </p:nvSpPr>
        <p:spPr>
          <a:xfrm>
            <a:off x="7675244" y="566977"/>
            <a:ext cx="137162" cy="24526"/>
          </a:xfrm>
          <a:custGeom>
            <a:avLst/>
            <a:gdLst/>
            <a:ahLst/>
            <a:cxnLst/>
            <a:rect l="0" t="0" r="0" b="0"/>
            <a:pathLst>
              <a:path w="137162" h="24526">
                <a:moveTo>
                  <a:pt x="0" y="24525"/>
                </a:moveTo>
                <a:lnTo>
                  <a:pt x="0" y="15984"/>
                </a:lnTo>
                <a:lnTo>
                  <a:pt x="4552" y="11411"/>
                </a:lnTo>
                <a:lnTo>
                  <a:pt x="6845" y="10067"/>
                </a:lnTo>
                <a:lnTo>
                  <a:pt x="9326" y="9172"/>
                </a:lnTo>
                <a:lnTo>
                  <a:pt x="11932" y="8574"/>
                </a:lnTo>
                <a:lnTo>
                  <a:pt x="14623" y="8176"/>
                </a:lnTo>
                <a:lnTo>
                  <a:pt x="17368" y="7911"/>
                </a:lnTo>
                <a:lnTo>
                  <a:pt x="20152" y="7734"/>
                </a:lnTo>
                <a:lnTo>
                  <a:pt x="28324" y="7537"/>
                </a:lnTo>
                <a:lnTo>
                  <a:pt x="61324" y="7389"/>
                </a:lnTo>
                <a:lnTo>
                  <a:pt x="65648" y="6434"/>
                </a:lnTo>
                <a:lnTo>
                  <a:pt x="70436" y="4844"/>
                </a:lnTo>
                <a:lnTo>
                  <a:pt x="75532" y="2832"/>
                </a:lnTo>
                <a:lnTo>
                  <a:pt x="80835" y="1490"/>
                </a:lnTo>
                <a:lnTo>
                  <a:pt x="86276" y="596"/>
                </a:lnTo>
                <a:lnTo>
                  <a:pt x="91807" y="0"/>
                </a:lnTo>
                <a:lnTo>
                  <a:pt x="96448" y="555"/>
                </a:lnTo>
                <a:lnTo>
                  <a:pt x="100493" y="1877"/>
                </a:lnTo>
                <a:lnTo>
                  <a:pt x="109280" y="6293"/>
                </a:lnTo>
                <a:lnTo>
                  <a:pt x="111906" y="6655"/>
                </a:lnTo>
                <a:lnTo>
                  <a:pt x="115562" y="6897"/>
                </a:lnTo>
                <a:lnTo>
                  <a:pt x="126015" y="7285"/>
                </a:lnTo>
                <a:lnTo>
                  <a:pt x="137161" y="73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9" name="SMARTPenAnnotation148"/>
          <p:cNvSpPr/>
          <p:nvPr/>
        </p:nvSpPr>
        <p:spPr>
          <a:xfrm>
            <a:off x="7675244" y="634365"/>
            <a:ext cx="145734" cy="8573"/>
          </a:xfrm>
          <a:custGeom>
            <a:avLst/>
            <a:gdLst/>
            <a:ahLst/>
            <a:cxnLst/>
            <a:rect l="0" t="0" r="0" b="0"/>
            <a:pathLst>
              <a:path w="145734" h="8573">
                <a:moveTo>
                  <a:pt x="0" y="8572"/>
                </a:moveTo>
                <a:lnTo>
                  <a:pt x="109636" y="8572"/>
                </a:lnTo>
                <a:lnTo>
                  <a:pt x="111191" y="7620"/>
                </a:lnTo>
                <a:lnTo>
                  <a:pt x="113180" y="6032"/>
                </a:lnTo>
                <a:lnTo>
                  <a:pt x="115458" y="4021"/>
                </a:lnTo>
                <a:lnTo>
                  <a:pt x="117930" y="2681"/>
                </a:lnTo>
                <a:lnTo>
                  <a:pt x="120530" y="1787"/>
                </a:lnTo>
                <a:lnTo>
                  <a:pt x="123216" y="1191"/>
                </a:lnTo>
                <a:lnTo>
                  <a:pt x="125959" y="794"/>
                </a:lnTo>
                <a:lnTo>
                  <a:pt x="128741" y="529"/>
                </a:lnTo>
                <a:lnTo>
                  <a:pt x="135497" y="104"/>
                </a:lnTo>
                <a:lnTo>
                  <a:pt x="138961" y="46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0" name="SMARTPenAnnotation149"/>
          <p:cNvSpPr/>
          <p:nvPr/>
        </p:nvSpPr>
        <p:spPr>
          <a:xfrm>
            <a:off x="7975283" y="428625"/>
            <a:ext cx="231458" cy="248486"/>
          </a:xfrm>
          <a:custGeom>
            <a:avLst/>
            <a:gdLst/>
            <a:ahLst/>
            <a:cxnLst/>
            <a:rect l="0" t="0" r="0" b="0"/>
            <a:pathLst>
              <a:path w="231458" h="248486">
                <a:moveTo>
                  <a:pt x="34289" y="25717"/>
                </a:moveTo>
                <a:lnTo>
                  <a:pt x="38840" y="21166"/>
                </a:lnTo>
                <a:lnTo>
                  <a:pt x="41133" y="19826"/>
                </a:lnTo>
                <a:lnTo>
                  <a:pt x="46221" y="18336"/>
                </a:lnTo>
                <a:lnTo>
                  <a:pt x="51657" y="15134"/>
                </a:lnTo>
                <a:lnTo>
                  <a:pt x="54440" y="12947"/>
                </a:lnTo>
                <a:lnTo>
                  <a:pt x="57248" y="11488"/>
                </a:lnTo>
                <a:lnTo>
                  <a:pt x="62908" y="9868"/>
                </a:lnTo>
                <a:lnTo>
                  <a:pt x="68599" y="6608"/>
                </a:lnTo>
                <a:lnTo>
                  <a:pt x="71449" y="4405"/>
                </a:lnTo>
                <a:lnTo>
                  <a:pt x="77158" y="1958"/>
                </a:lnTo>
                <a:lnTo>
                  <a:pt x="83821" y="870"/>
                </a:lnTo>
                <a:lnTo>
                  <a:pt x="88266" y="580"/>
                </a:lnTo>
                <a:lnTo>
                  <a:pt x="97332" y="257"/>
                </a:lnTo>
                <a:lnTo>
                  <a:pt x="107790" y="76"/>
                </a:lnTo>
                <a:lnTo>
                  <a:pt x="140007" y="0"/>
                </a:lnTo>
                <a:lnTo>
                  <a:pt x="141915" y="953"/>
                </a:lnTo>
                <a:lnTo>
                  <a:pt x="143188" y="2540"/>
                </a:lnTo>
                <a:lnTo>
                  <a:pt x="144035" y="4551"/>
                </a:lnTo>
                <a:lnTo>
                  <a:pt x="145553" y="5891"/>
                </a:lnTo>
                <a:lnTo>
                  <a:pt x="147518" y="6785"/>
                </a:lnTo>
                <a:lnTo>
                  <a:pt x="149780" y="7380"/>
                </a:lnTo>
                <a:lnTo>
                  <a:pt x="151288" y="8730"/>
                </a:lnTo>
                <a:lnTo>
                  <a:pt x="152294" y="10582"/>
                </a:lnTo>
                <a:lnTo>
                  <a:pt x="152964" y="12770"/>
                </a:lnTo>
                <a:lnTo>
                  <a:pt x="156248" y="17740"/>
                </a:lnTo>
                <a:lnTo>
                  <a:pt x="160883" y="23124"/>
                </a:lnTo>
                <a:lnTo>
                  <a:pt x="166119" y="28692"/>
                </a:lnTo>
                <a:lnTo>
                  <a:pt x="167895" y="31510"/>
                </a:lnTo>
                <a:lnTo>
                  <a:pt x="169870" y="37182"/>
                </a:lnTo>
                <a:lnTo>
                  <a:pt x="173287" y="42878"/>
                </a:lnTo>
                <a:lnTo>
                  <a:pt x="175532" y="45730"/>
                </a:lnTo>
                <a:lnTo>
                  <a:pt x="178026" y="51439"/>
                </a:lnTo>
                <a:lnTo>
                  <a:pt x="179135" y="57152"/>
                </a:lnTo>
                <a:lnTo>
                  <a:pt x="179628" y="62865"/>
                </a:lnTo>
                <a:lnTo>
                  <a:pt x="179759" y="66675"/>
                </a:lnTo>
                <a:lnTo>
                  <a:pt x="179970" y="83937"/>
                </a:lnTo>
                <a:lnTo>
                  <a:pt x="179987" y="87390"/>
                </a:lnTo>
                <a:lnTo>
                  <a:pt x="179046" y="91598"/>
                </a:lnTo>
                <a:lnTo>
                  <a:pt x="177466" y="96307"/>
                </a:lnTo>
                <a:lnTo>
                  <a:pt x="175461" y="101352"/>
                </a:lnTo>
                <a:lnTo>
                  <a:pt x="174124" y="105668"/>
                </a:lnTo>
                <a:lnTo>
                  <a:pt x="172638" y="113003"/>
                </a:lnTo>
                <a:lnTo>
                  <a:pt x="172241" y="117245"/>
                </a:lnTo>
                <a:lnTo>
                  <a:pt x="171977" y="121978"/>
                </a:lnTo>
                <a:lnTo>
                  <a:pt x="171801" y="127039"/>
                </a:lnTo>
                <a:lnTo>
                  <a:pt x="170731" y="131365"/>
                </a:lnTo>
                <a:lnTo>
                  <a:pt x="167002" y="138712"/>
                </a:lnTo>
                <a:lnTo>
                  <a:pt x="162170" y="145152"/>
                </a:lnTo>
                <a:lnTo>
                  <a:pt x="159549" y="148203"/>
                </a:lnTo>
                <a:lnTo>
                  <a:pt x="157800" y="152142"/>
                </a:lnTo>
                <a:lnTo>
                  <a:pt x="156634" y="156673"/>
                </a:lnTo>
                <a:lnTo>
                  <a:pt x="155858" y="161598"/>
                </a:lnTo>
                <a:lnTo>
                  <a:pt x="153436" y="165835"/>
                </a:lnTo>
                <a:lnTo>
                  <a:pt x="149915" y="169611"/>
                </a:lnTo>
                <a:lnTo>
                  <a:pt x="145663" y="173081"/>
                </a:lnTo>
                <a:lnTo>
                  <a:pt x="141875" y="176347"/>
                </a:lnTo>
                <a:lnTo>
                  <a:pt x="135128" y="182516"/>
                </a:lnTo>
                <a:lnTo>
                  <a:pt x="131995" y="186447"/>
                </a:lnTo>
                <a:lnTo>
                  <a:pt x="128954" y="190973"/>
                </a:lnTo>
                <a:lnTo>
                  <a:pt x="125973" y="195895"/>
                </a:lnTo>
                <a:lnTo>
                  <a:pt x="123035" y="200129"/>
                </a:lnTo>
                <a:lnTo>
                  <a:pt x="117230" y="207374"/>
                </a:lnTo>
                <a:lnTo>
                  <a:pt x="111474" y="213768"/>
                </a:lnTo>
                <a:lnTo>
                  <a:pt x="108606" y="216807"/>
                </a:lnTo>
                <a:lnTo>
                  <a:pt x="105742" y="218833"/>
                </a:lnTo>
                <a:lnTo>
                  <a:pt x="100017" y="221084"/>
                </a:lnTo>
                <a:lnTo>
                  <a:pt x="94300" y="224624"/>
                </a:lnTo>
                <a:lnTo>
                  <a:pt x="88583" y="229373"/>
                </a:lnTo>
                <a:lnTo>
                  <a:pt x="82867" y="234658"/>
                </a:lnTo>
                <a:lnTo>
                  <a:pt x="80009" y="236449"/>
                </a:lnTo>
                <a:lnTo>
                  <a:pt x="74293" y="238438"/>
                </a:lnTo>
                <a:lnTo>
                  <a:pt x="68579" y="241862"/>
                </a:lnTo>
                <a:lnTo>
                  <a:pt x="65721" y="244109"/>
                </a:lnTo>
                <a:lnTo>
                  <a:pt x="60007" y="246605"/>
                </a:lnTo>
                <a:lnTo>
                  <a:pt x="54292" y="247715"/>
                </a:lnTo>
                <a:lnTo>
                  <a:pt x="48576" y="248208"/>
                </a:lnTo>
                <a:lnTo>
                  <a:pt x="42861" y="248427"/>
                </a:lnTo>
                <a:lnTo>
                  <a:pt x="40004" y="248485"/>
                </a:lnTo>
                <a:lnTo>
                  <a:pt x="37147" y="247572"/>
                </a:lnTo>
                <a:lnTo>
                  <a:pt x="31431" y="244017"/>
                </a:lnTo>
                <a:lnTo>
                  <a:pt x="25717" y="241802"/>
                </a:lnTo>
                <a:lnTo>
                  <a:pt x="22859" y="241211"/>
                </a:lnTo>
                <a:lnTo>
                  <a:pt x="17144" y="238015"/>
                </a:lnTo>
                <a:lnTo>
                  <a:pt x="10265" y="232752"/>
                </a:lnTo>
                <a:lnTo>
                  <a:pt x="4522" y="227290"/>
                </a:lnTo>
                <a:lnTo>
                  <a:pt x="3015" y="224869"/>
                </a:lnTo>
                <a:lnTo>
                  <a:pt x="892" y="217863"/>
                </a:lnTo>
                <a:lnTo>
                  <a:pt x="396" y="215890"/>
                </a:lnTo>
                <a:lnTo>
                  <a:pt x="117" y="210229"/>
                </a:lnTo>
                <a:lnTo>
                  <a:pt x="6" y="197272"/>
                </a:lnTo>
                <a:lnTo>
                  <a:pt x="0" y="189925"/>
                </a:lnTo>
                <a:lnTo>
                  <a:pt x="5891" y="182966"/>
                </a:lnTo>
                <a:lnTo>
                  <a:pt x="7380" y="181330"/>
                </a:lnTo>
                <a:lnTo>
                  <a:pt x="13123" y="178064"/>
                </a:lnTo>
                <a:lnTo>
                  <a:pt x="23229" y="172756"/>
                </a:lnTo>
                <a:lnTo>
                  <a:pt x="27151" y="172030"/>
                </a:lnTo>
                <a:lnTo>
                  <a:pt x="33021" y="171708"/>
                </a:lnTo>
                <a:lnTo>
                  <a:pt x="49773" y="171500"/>
                </a:lnTo>
                <a:lnTo>
                  <a:pt x="67087" y="171460"/>
                </a:lnTo>
                <a:lnTo>
                  <a:pt x="71394" y="172409"/>
                </a:lnTo>
                <a:lnTo>
                  <a:pt x="75219" y="173994"/>
                </a:lnTo>
                <a:lnTo>
                  <a:pt x="82007" y="177343"/>
                </a:lnTo>
                <a:lnTo>
                  <a:pt x="88200" y="178831"/>
                </a:lnTo>
                <a:lnTo>
                  <a:pt x="94127" y="182033"/>
                </a:lnTo>
                <a:lnTo>
                  <a:pt x="97042" y="184220"/>
                </a:lnTo>
                <a:lnTo>
                  <a:pt x="102819" y="186650"/>
                </a:lnTo>
                <a:lnTo>
                  <a:pt x="105693" y="187298"/>
                </a:lnTo>
                <a:lnTo>
                  <a:pt x="111427" y="190559"/>
                </a:lnTo>
                <a:lnTo>
                  <a:pt x="114289" y="192761"/>
                </a:lnTo>
                <a:lnTo>
                  <a:pt x="120010" y="195209"/>
                </a:lnTo>
                <a:lnTo>
                  <a:pt x="122869" y="195862"/>
                </a:lnTo>
                <a:lnTo>
                  <a:pt x="128585" y="199127"/>
                </a:lnTo>
                <a:lnTo>
                  <a:pt x="131443" y="201331"/>
                </a:lnTo>
                <a:lnTo>
                  <a:pt x="137159" y="203780"/>
                </a:lnTo>
                <a:lnTo>
                  <a:pt x="142874" y="204869"/>
                </a:lnTo>
                <a:lnTo>
                  <a:pt x="148590" y="205352"/>
                </a:lnTo>
                <a:lnTo>
                  <a:pt x="151446" y="206434"/>
                </a:lnTo>
                <a:lnTo>
                  <a:pt x="157162" y="210176"/>
                </a:lnTo>
                <a:lnTo>
                  <a:pt x="162876" y="212474"/>
                </a:lnTo>
                <a:lnTo>
                  <a:pt x="168592" y="213495"/>
                </a:lnTo>
                <a:lnTo>
                  <a:pt x="174307" y="213949"/>
                </a:lnTo>
                <a:lnTo>
                  <a:pt x="180022" y="214151"/>
                </a:lnTo>
                <a:lnTo>
                  <a:pt x="182879" y="214204"/>
                </a:lnTo>
                <a:lnTo>
                  <a:pt x="185736" y="215193"/>
                </a:lnTo>
                <a:lnTo>
                  <a:pt x="191452" y="218831"/>
                </a:lnTo>
                <a:lnTo>
                  <a:pt x="195474" y="221683"/>
                </a:lnTo>
                <a:lnTo>
                  <a:pt x="198954" y="222351"/>
                </a:lnTo>
                <a:lnTo>
                  <a:pt x="203676" y="222647"/>
                </a:lnTo>
                <a:lnTo>
                  <a:pt x="208950" y="222779"/>
                </a:lnTo>
                <a:lnTo>
                  <a:pt x="231457" y="22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1" name="SMARTPenAnnotation150"/>
          <p:cNvSpPr/>
          <p:nvPr/>
        </p:nvSpPr>
        <p:spPr>
          <a:xfrm>
            <a:off x="8250838" y="505811"/>
            <a:ext cx="298803" cy="137009"/>
          </a:xfrm>
          <a:custGeom>
            <a:avLst/>
            <a:gdLst/>
            <a:ahLst/>
            <a:cxnLst/>
            <a:rect l="0" t="0" r="0" b="0"/>
            <a:pathLst>
              <a:path w="298803" h="137009">
                <a:moveTo>
                  <a:pt x="118779" y="34256"/>
                </a:moveTo>
                <a:lnTo>
                  <a:pt x="118779" y="21237"/>
                </a:lnTo>
                <a:lnTo>
                  <a:pt x="117827" y="19862"/>
                </a:lnTo>
                <a:lnTo>
                  <a:pt x="116239" y="18945"/>
                </a:lnTo>
                <a:lnTo>
                  <a:pt x="111936" y="17926"/>
                </a:lnTo>
                <a:lnTo>
                  <a:pt x="106847" y="17473"/>
                </a:lnTo>
                <a:lnTo>
                  <a:pt x="105110" y="16400"/>
                </a:lnTo>
                <a:lnTo>
                  <a:pt x="103951" y="14732"/>
                </a:lnTo>
                <a:lnTo>
                  <a:pt x="103179" y="12668"/>
                </a:lnTo>
                <a:lnTo>
                  <a:pt x="101711" y="11291"/>
                </a:lnTo>
                <a:lnTo>
                  <a:pt x="99780" y="10374"/>
                </a:lnTo>
                <a:lnTo>
                  <a:pt x="97540" y="9762"/>
                </a:lnTo>
                <a:lnTo>
                  <a:pt x="92512" y="6542"/>
                </a:lnTo>
                <a:lnTo>
                  <a:pt x="89838" y="4350"/>
                </a:lnTo>
                <a:lnTo>
                  <a:pt x="87103" y="2889"/>
                </a:lnTo>
                <a:lnTo>
                  <a:pt x="78408" y="543"/>
                </a:lnTo>
                <a:lnTo>
                  <a:pt x="76071" y="223"/>
                </a:lnTo>
                <a:lnTo>
                  <a:pt x="68682" y="0"/>
                </a:lnTo>
                <a:lnTo>
                  <a:pt x="65399" y="2521"/>
                </a:lnTo>
                <a:lnTo>
                  <a:pt x="63190" y="4527"/>
                </a:lnTo>
                <a:lnTo>
                  <a:pt x="60765" y="5864"/>
                </a:lnTo>
                <a:lnTo>
                  <a:pt x="52800" y="8699"/>
                </a:lnTo>
                <a:lnTo>
                  <a:pt x="47228" y="12737"/>
                </a:lnTo>
                <a:lnTo>
                  <a:pt x="44408" y="15148"/>
                </a:lnTo>
                <a:lnTo>
                  <a:pt x="41576" y="17707"/>
                </a:lnTo>
                <a:lnTo>
                  <a:pt x="35889" y="23091"/>
                </a:lnTo>
                <a:lnTo>
                  <a:pt x="21621" y="37148"/>
                </a:lnTo>
                <a:lnTo>
                  <a:pt x="18764" y="40947"/>
                </a:lnTo>
                <a:lnTo>
                  <a:pt x="15908" y="45384"/>
                </a:lnTo>
                <a:lnTo>
                  <a:pt x="13051" y="50247"/>
                </a:lnTo>
                <a:lnTo>
                  <a:pt x="11146" y="54442"/>
                </a:lnTo>
                <a:lnTo>
                  <a:pt x="9876" y="58191"/>
                </a:lnTo>
                <a:lnTo>
                  <a:pt x="9029" y="61642"/>
                </a:lnTo>
                <a:lnTo>
                  <a:pt x="8466" y="64896"/>
                </a:lnTo>
                <a:lnTo>
                  <a:pt x="8089" y="68018"/>
                </a:lnTo>
                <a:lnTo>
                  <a:pt x="7838" y="71051"/>
                </a:lnTo>
                <a:lnTo>
                  <a:pt x="6718" y="74026"/>
                </a:lnTo>
                <a:lnTo>
                  <a:pt x="5020" y="76962"/>
                </a:lnTo>
                <a:lnTo>
                  <a:pt x="2934" y="79872"/>
                </a:lnTo>
                <a:lnTo>
                  <a:pt x="1545" y="82764"/>
                </a:lnTo>
                <a:lnTo>
                  <a:pt x="618" y="85645"/>
                </a:lnTo>
                <a:lnTo>
                  <a:pt x="0" y="88518"/>
                </a:lnTo>
                <a:lnTo>
                  <a:pt x="541" y="91385"/>
                </a:lnTo>
                <a:lnTo>
                  <a:pt x="1853" y="94250"/>
                </a:lnTo>
                <a:lnTo>
                  <a:pt x="3681" y="97112"/>
                </a:lnTo>
                <a:lnTo>
                  <a:pt x="4899" y="99972"/>
                </a:lnTo>
                <a:lnTo>
                  <a:pt x="5713" y="102832"/>
                </a:lnTo>
                <a:lnTo>
                  <a:pt x="6254" y="105691"/>
                </a:lnTo>
                <a:lnTo>
                  <a:pt x="7567" y="107597"/>
                </a:lnTo>
                <a:lnTo>
                  <a:pt x="9395" y="108867"/>
                </a:lnTo>
                <a:lnTo>
                  <a:pt x="11566" y="109714"/>
                </a:lnTo>
                <a:lnTo>
                  <a:pt x="16519" y="113196"/>
                </a:lnTo>
                <a:lnTo>
                  <a:pt x="19173" y="115457"/>
                </a:lnTo>
                <a:lnTo>
                  <a:pt x="21896" y="116965"/>
                </a:lnTo>
                <a:lnTo>
                  <a:pt x="27460" y="118641"/>
                </a:lnTo>
                <a:lnTo>
                  <a:pt x="35947" y="119584"/>
                </a:lnTo>
                <a:lnTo>
                  <a:pt x="44495" y="119863"/>
                </a:lnTo>
                <a:lnTo>
                  <a:pt x="47349" y="118950"/>
                </a:lnTo>
                <a:lnTo>
                  <a:pt x="53060" y="115395"/>
                </a:lnTo>
                <a:lnTo>
                  <a:pt x="58773" y="113180"/>
                </a:lnTo>
                <a:lnTo>
                  <a:pt x="61630" y="112590"/>
                </a:lnTo>
                <a:lnTo>
                  <a:pt x="67345" y="109393"/>
                </a:lnTo>
                <a:lnTo>
                  <a:pt x="70202" y="107208"/>
                </a:lnTo>
                <a:lnTo>
                  <a:pt x="73060" y="104798"/>
                </a:lnTo>
                <a:lnTo>
                  <a:pt x="75917" y="102239"/>
                </a:lnTo>
                <a:lnTo>
                  <a:pt x="81631" y="96856"/>
                </a:lnTo>
                <a:lnTo>
                  <a:pt x="98776" y="79953"/>
                </a:lnTo>
                <a:lnTo>
                  <a:pt x="113064" y="65685"/>
                </a:lnTo>
                <a:lnTo>
                  <a:pt x="114969" y="62829"/>
                </a:lnTo>
                <a:lnTo>
                  <a:pt x="116239" y="59972"/>
                </a:lnTo>
                <a:lnTo>
                  <a:pt x="117086" y="57115"/>
                </a:lnTo>
                <a:lnTo>
                  <a:pt x="118603" y="54258"/>
                </a:lnTo>
                <a:lnTo>
                  <a:pt x="120566" y="51401"/>
                </a:lnTo>
                <a:lnTo>
                  <a:pt x="122829" y="48543"/>
                </a:lnTo>
                <a:lnTo>
                  <a:pt x="124336" y="45686"/>
                </a:lnTo>
                <a:lnTo>
                  <a:pt x="125342" y="42828"/>
                </a:lnTo>
                <a:lnTo>
                  <a:pt x="126011" y="39971"/>
                </a:lnTo>
                <a:lnTo>
                  <a:pt x="126458" y="37113"/>
                </a:lnTo>
                <a:lnTo>
                  <a:pt x="126756" y="34256"/>
                </a:lnTo>
                <a:lnTo>
                  <a:pt x="127233" y="27377"/>
                </a:lnTo>
                <a:lnTo>
                  <a:pt x="127299" y="23896"/>
                </a:lnTo>
                <a:lnTo>
                  <a:pt x="127352" y="8926"/>
                </a:lnTo>
                <a:lnTo>
                  <a:pt x="127352" y="21319"/>
                </a:lnTo>
                <a:lnTo>
                  <a:pt x="126399" y="23726"/>
                </a:lnTo>
                <a:lnTo>
                  <a:pt x="124812" y="26284"/>
                </a:lnTo>
                <a:lnTo>
                  <a:pt x="122801" y="28941"/>
                </a:lnTo>
                <a:lnTo>
                  <a:pt x="121460" y="31665"/>
                </a:lnTo>
                <a:lnTo>
                  <a:pt x="120566" y="34434"/>
                </a:lnTo>
                <a:lnTo>
                  <a:pt x="119971" y="37232"/>
                </a:lnTo>
                <a:lnTo>
                  <a:pt x="119573" y="40050"/>
                </a:lnTo>
                <a:lnTo>
                  <a:pt x="119309" y="42881"/>
                </a:lnTo>
                <a:lnTo>
                  <a:pt x="119133" y="45721"/>
                </a:lnTo>
                <a:lnTo>
                  <a:pt x="118936" y="53957"/>
                </a:lnTo>
                <a:lnTo>
                  <a:pt x="118782" y="92995"/>
                </a:lnTo>
                <a:lnTo>
                  <a:pt x="119734" y="97228"/>
                </a:lnTo>
                <a:lnTo>
                  <a:pt x="121321" y="101002"/>
                </a:lnTo>
                <a:lnTo>
                  <a:pt x="123331" y="104471"/>
                </a:lnTo>
                <a:lnTo>
                  <a:pt x="125624" y="107736"/>
                </a:lnTo>
                <a:lnTo>
                  <a:pt x="128105" y="110865"/>
                </a:lnTo>
                <a:lnTo>
                  <a:pt x="130712" y="113904"/>
                </a:lnTo>
                <a:lnTo>
                  <a:pt x="132449" y="116882"/>
                </a:lnTo>
                <a:lnTo>
                  <a:pt x="133607" y="119820"/>
                </a:lnTo>
                <a:lnTo>
                  <a:pt x="134379" y="122731"/>
                </a:lnTo>
                <a:lnTo>
                  <a:pt x="136799" y="124672"/>
                </a:lnTo>
                <a:lnTo>
                  <a:pt x="140318" y="125966"/>
                </a:lnTo>
                <a:lnTo>
                  <a:pt x="149307" y="128356"/>
                </a:lnTo>
                <a:lnTo>
                  <a:pt x="154371" y="130327"/>
                </a:lnTo>
                <a:lnTo>
                  <a:pt x="159651" y="132593"/>
                </a:lnTo>
                <a:lnTo>
                  <a:pt x="168059" y="135111"/>
                </a:lnTo>
                <a:lnTo>
                  <a:pt x="175925" y="136231"/>
                </a:lnTo>
                <a:lnTo>
                  <a:pt x="180688" y="136529"/>
                </a:lnTo>
                <a:lnTo>
                  <a:pt x="190109" y="136861"/>
                </a:lnTo>
                <a:lnTo>
                  <a:pt x="197471" y="137008"/>
                </a:lnTo>
                <a:lnTo>
                  <a:pt x="206458" y="134534"/>
                </a:lnTo>
                <a:lnTo>
                  <a:pt x="211522" y="132540"/>
                </a:lnTo>
                <a:lnTo>
                  <a:pt x="216803" y="130259"/>
                </a:lnTo>
                <a:lnTo>
                  <a:pt x="227751" y="125184"/>
                </a:lnTo>
                <a:lnTo>
                  <a:pt x="233337" y="123450"/>
                </a:lnTo>
                <a:lnTo>
                  <a:pt x="238966" y="122293"/>
                </a:lnTo>
                <a:lnTo>
                  <a:pt x="244624" y="121523"/>
                </a:lnTo>
                <a:lnTo>
                  <a:pt x="253451" y="118126"/>
                </a:lnTo>
                <a:lnTo>
                  <a:pt x="257138" y="115887"/>
                </a:lnTo>
                <a:lnTo>
                  <a:pt x="261500" y="113442"/>
                </a:lnTo>
                <a:lnTo>
                  <a:pt x="271429" y="108185"/>
                </a:lnTo>
                <a:lnTo>
                  <a:pt x="275790" y="105449"/>
                </a:lnTo>
                <a:lnTo>
                  <a:pt x="279651" y="102673"/>
                </a:lnTo>
                <a:lnTo>
                  <a:pt x="288140" y="95925"/>
                </a:lnTo>
                <a:lnTo>
                  <a:pt x="291841" y="92462"/>
                </a:lnTo>
                <a:lnTo>
                  <a:pt x="297427" y="87028"/>
                </a:lnTo>
                <a:lnTo>
                  <a:pt x="297885" y="85630"/>
                </a:lnTo>
                <a:lnTo>
                  <a:pt x="298395" y="81536"/>
                </a:lnTo>
                <a:lnTo>
                  <a:pt x="298802" y="771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2" name="SMARTPenAnnotation151"/>
          <p:cNvSpPr/>
          <p:nvPr/>
        </p:nvSpPr>
        <p:spPr>
          <a:xfrm>
            <a:off x="7949565" y="720090"/>
            <a:ext cx="608648" cy="17145"/>
          </a:xfrm>
          <a:custGeom>
            <a:avLst/>
            <a:gdLst/>
            <a:ahLst/>
            <a:cxnLst/>
            <a:rect l="0" t="0" r="0" b="0"/>
            <a:pathLst>
              <a:path w="608648" h="17145">
                <a:moveTo>
                  <a:pt x="0" y="17144"/>
                </a:moveTo>
                <a:lnTo>
                  <a:pt x="37262" y="17144"/>
                </a:lnTo>
                <a:lnTo>
                  <a:pt x="41034" y="16192"/>
                </a:lnTo>
                <a:lnTo>
                  <a:pt x="45453" y="14605"/>
                </a:lnTo>
                <a:lnTo>
                  <a:pt x="50304" y="12594"/>
                </a:lnTo>
                <a:lnTo>
                  <a:pt x="55444" y="11253"/>
                </a:lnTo>
                <a:lnTo>
                  <a:pt x="60775" y="10359"/>
                </a:lnTo>
                <a:lnTo>
                  <a:pt x="66234" y="9764"/>
                </a:lnTo>
                <a:lnTo>
                  <a:pt x="71778" y="9366"/>
                </a:lnTo>
                <a:lnTo>
                  <a:pt x="83019" y="8925"/>
                </a:lnTo>
                <a:lnTo>
                  <a:pt x="104608" y="8677"/>
                </a:lnTo>
                <a:lnTo>
                  <a:pt x="112601" y="7689"/>
                </a:lnTo>
                <a:lnTo>
                  <a:pt x="120787" y="6079"/>
                </a:lnTo>
                <a:lnTo>
                  <a:pt x="129103" y="4052"/>
                </a:lnTo>
                <a:lnTo>
                  <a:pt x="137503" y="2701"/>
                </a:lnTo>
                <a:lnTo>
                  <a:pt x="145961" y="1801"/>
                </a:lnTo>
                <a:lnTo>
                  <a:pt x="154458" y="1200"/>
                </a:lnTo>
                <a:lnTo>
                  <a:pt x="162979" y="800"/>
                </a:lnTo>
                <a:lnTo>
                  <a:pt x="180067" y="355"/>
                </a:lnTo>
                <a:lnTo>
                  <a:pt x="376834" y="0"/>
                </a:lnTo>
                <a:lnTo>
                  <a:pt x="385524" y="952"/>
                </a:lnTo>
                <a:lnTo>
                  <a:pt x="394176" y="2540"/>
                </a:lnTo>
                <a:lnTo>
                  <a:pt x="402801" y="4550"/>
                </a:lnTo>
                <a:lnTo>
                  <a:pt x="411409" y="5891"/>
                </a:lnTo>
                <a:lnTo>
                  <a:pt x="420005" y="6785"/>
                </a:lnTo>
                <a:lnTo>
                  <a:pt x="428593" y="7380"/>
                </a:lnTo>
                <a:lnTo>
                  <a:pt x="438130" y="7778"/>
                </a:lnTo>
                <a:lnTo>
                  <a:pt x="467848" y="8337"/>
                </a:lnTo>
                <a:lnTo>
                  <a:pt x="608647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3" name="SMARTPenAnnotation152"/>
          <p:cNvSpPr/>
          <p:nvPr/>
        </p:nvSpPr>
        <p:spPr>
          <a:xfrm>
            <a:off x="8086725" y="771558"/>
            <a:ext cx="445614" cy="274243"/>
          </a:xfrm>
          <a:custGeom>
            <a:avLst/>
            <a:gdLst/>
            <a:ahLst/>
            <a:cxnLst/>
            <a:rect l="0" t="0" r="0" b="0"/>
            <a:pathLst>
              <a:path w="445614" h="274243">
                <a:moveTo>
                  <a:pt x="0" y="77119"/>
                </a:moveTo>
                <a:lnTo>
                  <a:pt x="0" y="84500"/>
                </a:lnTo>
                <a:lnTo>
                  <a:pt x="6843" y="92300"/>
                </a:lnTo>
                <a:lnTo>
                  <a:pt x="11931" y="97519"/>
                </a:lnTo>
                <a:lnTo>
                  <a:pt x="13669" y="100244"/>
                </a:lnTo>
                <a:lnTo>
                  <a:pt x="17067" y="108630"/>
                </a:lnTo>
                <a:lnTo>
                  <a:pt x="23684" y="117147"/>
                </a:lnTo>
                <a:lnTo>
                  <a:pt x="28941" y="122849"/>
                </a:lnTo>
                <a:lnTo>
                  <a:pt x="34452" y="131099"/>
                </a:lnTo>
                <a:lnTo>
                  <a:pt x="37255" y="135965"/>
                </a:lnTo>
                <a:lnTo>
                  <a:pt x="42910" y="143913"/>
                </a:lnTo>
                <a:lnTo>
                  <a:pt x="48599" y="151573"/>
                </a:lnTo>
                <a:lnTo>
                  <a:pt x="51449" y="156282"/>
                </a:lnTo>
                <a:lnTo>
                  <a:pt x="54302" y="161327"/>
                </a:lnTo>
                <a:lnTo>
                  <a:pt x="60011" y="172012"/>
                </a:lnTo>
                <a:lnTo>
                  <a:pt x="62868" y="177529"/>
                </a:lnTo>
                <a:lnTo>
                  <a:pt x="66677" y="182159"/>
                </a:lnTo>
                <a:lnTo>
                  <a:pt x="75989" y="189843"/>
                </a:lnTo>
                <a:lnTo>
                  <a:pt x="79234" y="194179"/>
                </a:lnTo>
                <a:lnTo>
                  <a:pt x="81398" y="198974"/>
                </a:lnTo>
                <a:lnTo>
                  <a:pt x="82839" y="204075"/>
                </a:lnTo>
                <a:lnTo>
                  <a:pt x="86983" y="212284"/>
                </a:lnTo>
                <a:lnTo>
                  <a:pt x="92951" y="220060"/>
                </a:lnTo>
                <a:lnTo>
                  <a:pt x="97209" y="224800"/>
                </a:lnTo>
                <a:lnTo>
                  <a:pt x="109765" y="238034"/>
                </a:lnTo>
                <a:lnTo>
                  <a:pt x="122541" y="251039"/>
                </a:lnTo>
                <a:lnTo>
                  <a:pt x="124556" y="254026"/>
                </a:lnTo>
                <a:lnTo>
                  <a:pt x="126796" y="259884"/>
                </a:lnTo>
                <a:lnTo>
                  <a:pt x="130331" y="265663"/>
                </a:lnTo>
                <a:lnTo>
                  <a:pt x="137107" y="274220"/>
                </a:lnTo>
                <a:lnTo>
                  <a:pt x="137124" y="274242"/>
                </a:lnTo>
                <a:lnTo>
                  <a:pt x="137156" y="262351"/>
                </a:lnTo>
                <a:lnTo>
                  <a:pt x="138110" y="259662"/>
                </a:lnTo>
                <a:lnTo>
                  <a:pt x="143050" y="251327"/>
                </a:lnTo>
                <a:lnTo>
                  <a:pt x="144540" y="245667"/>
                </a:lnTo>
                <a:lnTo>
                  <a:pt x="142663" y="237437"/>
                </a:lnTo>
                <a:lnTo>
                  <a:pt x="140828" y="232575"/>
                </a:lnTo>
                <a:lnTo>
                  <a:pt x="138790" y="224633"/>
                </a:lnTo>
                <a:lnTo>
                  <a:pt x="137885" y="216976"/>
                </a:lnTo>
                <a:lnTo>
                  <a:pt x="137643" y="212267"/>
                </a:lnTo>
                <a:lnTo>
                  <a:pt x="137374" y="201955"/>
                </a:lnTo>
                <a:lnTo>
                  <a:pt x="137188" y="174156"/>
                </a:lnTo>
                <a:lnTo>
                  <a:pt x="136226" y="169433"/>
                </a:lnTo>
                <a:lnTo>
                  <a:pt x="132617" y="161645"/>
                </a:lnTo>
                <a:lnTo>
                  <a:pt x="131274" y="157282"/>
                </a:lnTo>
                <a:lnTo>
                  <a:pt x="130378" y="152469"/>
                </a:lnTo>
                <a:lnTo>
                  <a:pt x="129781" y="147355"/>
                </a:lnTo>
                <a:lnTo>
                  <a:pt x="129383" y="142040"/>
                </a:lnTo>
                <a:lnTo>
                  <a:pt x="129117" y="136592"/>
                </a:lnTo>
                <a:lnTo>
                  <a:pt x="128823" y="125459"/>
                </a:lnTo>
                <a:lnTo>
                  <a:pt x="128619" y="101641"/>
                </a:lnTo>
                <a:lnTo>
                  <a:pt x="127656" y="97277"/>
                </a:lnTo>
                <a:lnTo>
                  <a:pt x="126061" y="92463"/>
                </a:lnTo>
                <a:lnTo>
                  <a:pt x="124045" y="87348"/>
                </a:lnTo>
                <a:lnTo>
                  <a:pt x="121806" y="79125"/>
                </a:lnTo>
                <a:lnTo>
                  <a:pt x="120811" y="72296"/>
                </a:lnTo>
                <a:lnTo>
                  <a:pt x="120368" y="66085"/>
                </a:lnTo>
                <a:lnTo>
                  <a:pt x="120173" y="60150"/>
                </a:lnTo>
                <a:lnTo>
                  <a:pt x="120119" y="57234"/>
                </a:lnTo>
                <a:lnTo>
                  <a:pt x="119133" y="54337"/>
                </a:lnTo>
                <a:lnTo>
                  <a:pt x="115495" y="48579"/>
                </a:lnTo>
                <a:lnTo>
                  <a:pt x="113243" y="42845"/>
                </a:lnTo>
                <a:lnTo>
                  <a:pt x="112242" y="37121"/>
                </a:lnTo>
                <a:lnTo>
                  <a:pt x="111680" y="29496"/>
                </a:lnTo>
                <a:lnTo>
                  <a:pt x="111473" y="26186"/>
                </a:lnTo>
                <a:lnTo>
                  <a:pt x="118826" y="25728"/>
                </a:lnTo>
                <a:lnTo>
                  <a:pt x="244564" y="25684"/>
                </a:lnTo>
                <a:lnTo>
                  <a:pt x="252577" y="24732"/>
                </a:lnTo>
                <a:lnTo>
                  <a:pt x="261730" y="23144"/>
                </a:lnTo>
                <a:lnTo>
                  <a:pt x="271642" y="21133"/>
                </a:lnTo>
                <a:lnTo>
                  <a:pt x="281107" y="19793"/>
                </a:lnTo>
                <a:lnTo>
                  <a:pt x="290275" y="18899"/>
                </a:lnTo>
                <a:lnTo>
                  <a:pt x="299244" y="18303"/>
                </a:lnTo>
                <a:lnTo>
                  <a:pt x="308080" y="16953"/>
                </a:lnTo>
                <a:lnTo>
                  <a:pt x="316830" y="15101"/>
                </a:lnTo>
                <a:lnTo>
                  <a:pt x="325519" y="12914"/>
                </a:lnTo>
                <a:lnTo>
                  <a:pt x="335123" y="11456"/>
                </a:lnTo>
                <a:lnTo>
                  <a:pt x="345336" y="10483"/>
                </a:lnTo>
                <a:lnTo>
                  <a:pt x="355953" y="9835"/>
                </a:lnTo>
                <a:lnTo>
                  <a:pt x="364937" y="8451"/>
                </a:lnTo>
                <a:lnTo>
                  <a:pt x="372831" y="6575"/>
                </a:lnTo>
                <a:lnTo>
                  <a:pt x="380000" y="4372"/>
                </a:lnTo>
                <a:lnTo>
                  <a:pt x="387636" y="2904"/>
                </a:lnTo>
                <a:lnTo>
                  <a:pt x="395583" y="1925"/>
                </a:lnTo>
                <a:lnTo>
                  <a:pt x="410130" y="837"/>
                </a:lnTo>
                <a:lnTo>
                  <a:pt x="423674" y="224"/>
                </a:lnTo>
                <a:lnTo>
                  <a:pt x="436784" y="17"/>
                </a:lnTo>
                <a:lnTo>
                  <a:pt x="439780" y="0"/>
                </a:lnTo>
                <a:lnTo>
                  <a:pt x="441776" y="942"/>
                </a:lnTo>
                <a:lnTo>
                  <a:pt x="443107" y="2522"/>
                </a:lnTo>
                <a:lnTo>
                  <a:pt x="445244" y="7350"/>
                </a:lnTo>
                <a:lnTo>
                  <a:pt x="445613" y="12738"/>
                </a:lnTo>
                <a:lnTo>
                  <a:pt x="444713" y="14196"/>
                </a:lnTo>
                <a:lnTo>
                  <a:pt x="443161" y="15168"/>
                </a:lnTo>
                <a:lnTo>
                  <a:pt x="441173" y="15816"/>
                </a:lnTo>
                <a:lnTo>
                  <a:pt x="439848" y="17200"/>
                </a:lnTo>
                <a:lnTo>
                  <a:pt x="438964" y="19076"/>
                </a:lnTo>
                <a:lnTo>
                  <a:pt x="437197" y="256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4" name="SMARTPenAnnotation153"/>
          <p:cNvSpPr/>
          <p:nvPr/>
        </p:nvSpPr>
        <p:spPr>
          <a:xfrm>
            <a:off x="8301037" y="857281"/>
            <a:ext cx="214265" cy="197010"/>
          </a:xfrm>
          <a:custGeom>
            <a:avLst/>
            <a:gdLst/>
            <a:ahLst/>
            <a:cxnLst/>
            <a:rect l="0" t="0" r="0" b="0"/>
            <a:pathLst>
              <a:path w="214265" h="197010">
                <a:moveTo>
                  <a:pt x="34290" y="8541"/>
                </a:moveTo>
                <a:lnTo>
                  <a:pt x="25749" y="8541"/>
                </a:lnTo>
                <a:lnTo>
                  <a:pt x="38489" y="8541"/>
                </a:lnTo>
                <a:lnTo>
                  <a:pt x="40899" y="7589"/>
                </a:lnTo>
                <a:lnTo>
                  <a:pt x="46118" y="3990"/>
                </a:lnTo>
                <a:lnTo>
                  <a:pt x="49795" y="2650"/>
                </a:lnTo>
                <a:lnTo>
                  <a:pt x="54152" y="1756"/>
                </a:lnTo>
                <a:lnTo>
                  <a:pt x="58961" y="1160"/>
                </a:lnTo>
                <a:lnTo>
                  <a:pt x="64073" y="763"/>
                </a:lnTo>
                <a:lnTo>
                  <a:pt x="69385" y="498"/>
                </a:lnTo>
                <a:lnTo>
                  <a:pt x="83424" y="125"/>
                </a:lnTo>
                <a:lnTo>
                  <a:pt x="105802" y="0"/>
                </a:lnTo>
                <a:lnTo>
                  <a:pt x="111492" y="942"/>
                </a:lnTo>
                <a:lnTo>
                  <a:pt x="116239" y="2522"/>
                </a:lnTo>
                <a:lnTo>
                  <a:pt x="120355" y="4529"/>
                </a:lnTo>
                <a:lnTo>
                  <a:pt x="125005" y="5866"/>
                </a:lnTo>
                <a:lnTo>
                  <a:pt x="130008" y="6758"/>
                </a:lnTo>
                <a:lnTo>
                  <a:pt x="135251" y="7352"/>
                </a:lnTo>
                <a:lnTo>
                  <a:pt x="139697" y="7748"/>
                </a:lnTo>
                <a:lnTo>
                  <a:pt x="143614" y="8013"/>
                </a:lnTo>
                <a:lnTo>
                  <a:pt x="147178" y="8189"/>
                </a:lnTo>
                <a:lnTo>
                  <a:pt x="149553" y="9259"/>
                </a:lnTo>
                <a:lnTo>
                  <a:pt x="151137" y="10925"/>
                </a:lnTo>
                <a:lnTo>
                  <a:pt x="153850" y="15315"/>
                </a:lnTo>
                <a:lnTo>
                  <a:pt x="158231" y="20442"/>
                </a:lnTo>
                <a:lnTo>
                  <a:pt x="159779" y="23142"/>
                </a:lnTo>
                <a:lnTo>
                  <a:pt x="161502" y="28683"/>
                </a:lnTo>
                <a:lnTo>
                  <a:pt x="162265" y="34320"/>
                </a:lnTo>
                <a:lnTo>
                  <a:pt x="162469" y="37157"/>
                </a:lnTo>
                <a:lnTo>
                  <a:pt x="161653" y="39049"/>
                </a:lnTo>
                <a:lnTo>
                  <a:pt x="160157" y="40309"/>
                </a:lnTo>
                <a:lnTo>
                  <a:pt x="158205" y="41150"/>
                </a:lnTo>
                <a:lnTo>
                  <a:pt x="153498" y="44624"/>
                </a:lnTo>
                <a:lnTo>
                  <a:pt x="148231" y="49343"/>
                </a:lnTo>
                <a:lnTo>
                  <a:pt x="142715" y="54615"/>
                </a:lnTo>
                <a:lnTo>
                  <a:pt x="134255" y="62938"/>
                </a:lnTo>
                <a:lnTo>
                  <a:pt x="131414" y="64809"/>
                </a:lnTo>
                <a:lnTo>
                  <a:pt x="125716" y="66886"/>
                </a:lnTo>
                <a:lnTo>
                  <a:pt x="120009" y="70350"/>
                </a:lnTo>
                <a:lnTo>
                  <a:pt x="117154" y="72607"/>
                </a:lnTo>
                <a:lnTo>
                  <a:pt x="111441" y="75115"/>
                </a:lnTo>
                <a:lnTo>
                  <a:pt x="105727" y="76229"/>
                </a:lnTo>
                <a:lnTo>
                  <a:pt x="100013" y="76725"/>
                </a:lnTo>
                <a:lnTo>
                  <a:pt x="94446" y="77111"/>
                </a:lnTo>
                <a:lnTo>
                  <a:pt x="98892" y="77118"/>
                </a:lnTo>
                <a:lnTo>
                  <a:pt x="100219" y="76166"/>
                </a:lnTo>
                <a:lnTo>
                  <a:pt x="101102" y="74580"/>
                </a:lnTo>
                <a:lnTo>
                  <a:pt x="101691" y="72569"/>
                </a:lnTo>
                <a:lnTo>
                  <a:pt x="103037" y="71229"/>
                </a:lnTo>
                <a:lnTo>
                  <a:pt x="104887" y="70336"/>
                </a:lnTo>
                <a:lnTo>
                  <a:pt x="107072" y="69740"/>
                </a:lnTo>
                <a:lnTo>
                  <a:pt x="110434" y="69343"/>
                </a:lnTo>
                <a:lnTo>
                  <a:pt x="114580" y="69078"/>
                </a:lnTo>
                <a:lnTo>
                  <a:pt x="119249" y="68902"/>
                </a:lnTo>
                <a:lnTo>
                  <a:pt x="134922" y="68653"/>
                </a:lnTo>
                <a:lnTo>
                  <a:pt x="151631" y="68580"/>
                </a:lnTo>
                <a:lnTo>
                  <a:pt x="157285" y="69522"/>
                </a:lnTo>
                <a:lnTo>
                  <a:pt x="162959" y="71102"/>
                </a:lnTo>
                <a:lnTo>
                  <a:pt x="168648" y="73109"/>
                </a:lnTo>
                <a:lnTo>
                  <a:pt x="174344" y="74446"/>
                </a:lnTo>
                <a:lnTo>
                  <a:pt x="180046" y="75338"/>
                </a:lnTo>
                <a:lnTo>
                  <a:pt x="185754" y="75932"/>
                </a:lnTo>
                <a:lnTo>
                  <a:pt x="190511" y="77281"/>
                </a:lnTo>
                <a:lnTo>
                  <a:pt x="194635" y="79133"/>
                </a:lnTo>
                <a:lnTo>
                  <a:pt x="198337" y="81320"/>
                </a:lnTo>
                <a:lnTo>
                  <a:pt x="204990" y="86289"/>
                </a:lnTo>
                <a:lnTo>
                  <a:pt x="212471" y="92690"/>
                </a:lnTo>
                <a:lnTo>
                  <a:pt x="213494" y="98646"/>
                </a:lnTo>
                <a:lnTo>
                  <a:pt x="213768" y="102901"/>
                </a:lnTo>
                <a:lnTo>
                  <a:pt x="214070" y="110169"/>
                </a:lnTo>
                <a:lnTo>
                  <a:pt x="214240" y="119615"/>
                </a:lnTo>
                <a:lnTo>
                  <a:pt x="214264" y="122596"/>
                </a:lnTo>
                <a:lnTo>
                  <a:pt x="213328" y="126487"/>
                </a:lnTo>
                <a:lnTo>
                  <a:pt x="211752" y="130987"/>
                </a:lnTo>
                <a:lnTo>
                  <a:pt x="209748" y="135892"/>
                </a:lnTo>
                <a:lnTo>
                  <a:pt x="207459" y="140114"/>
                </a:lnTo>
                <a:lnTo>
                  <a:pt x="204981" y="143881"/>
                </a:lnTo>
                <a:lnTo>
                  <a:pt x="202377" y="147345"/>
                </a:lnTo>
                <a:lnTo>
                  <a:pt x="198735" y="150607"/>
                </a:lnTo>
                <a:lnTo>
                  <a:pt x="194403" y="153734"/>
                </a:lnTo>
                <a:lnTo>
                  <a:pt x="189610" y="156772"/>
                </a:lnTo>
                <a:lnTo>
                  <a:pt x="184509" y="159749"/>
                </a:lnTo>
                <a:lnTo>
                  <a:pt x="179203" y="162686"/>
                </a:lnTo>
                <a:lnTo>
                  <a:pt x="173761" y="165597"/>
                </a:lnTo>
                <a:lnTo>
                  <a:pt x="167276" y="169442"/>
                </a:lnTo>
                <a:lnTo>
                  <a:pt x="152450" y="178795"/>
                </a:lnTo>
                <a:lnTo>
                  <a:pt x="144496" y="182051"/>
                </a:lnTo>
                <a:lnTo>
                  <a:pt x="136335" y="184222"/>
                </a:lnTo>
                <a:lnTo>
                  <a:pt x="128038" y="185669"/>
                </a:lnTo>
                <a:lnTo>
                  <a:pt x="120601" y="187587"/>
                </a:lnTo>
                <a:lnTo>
                  <a:pt x="113739" y="189817"/>
                </a:lnTo>
                <a:lnTo>
                  <a:pt x="107258" y="192257"/>
                </a:lnTo>
                <a:lnTo>
                  <a:pt x="101033" y="193883"/>
                </a:lnTo>
                <a:lnTo>
                  <a:pt x="94978" y="194967"/>
                </a:lnTo>
                <a:lnTo>
                  <a:pt x="89036" y="195690"/>
                </a:lnTo>
                <a:lnTo>
                  <a:pt x="83169" y="196172"/>
                </a:lnTo>
                <a:lnTo>
                  <a:pt x="77354" y="196494"/>
                </a:lnTo>
                <a:lnTo>
                  <a:pt x="62608" y="196946"/>
                </a:lnTo>
                <a:lnTo>
                  <a:pt x="58884" y="197009"/>
                </a:lnTo>
                <a:lnTo>
                  <a:pt x="55448" y="196099"/>
                </a:lnTo>
                <a:lnTo>
                  <a:pt x="49091" y="192548"/>
                </a:lnTo>
                <a:lnTo>
                  <a:pt x="43090" y="190334"/>
                </a:lnTo>
                <a:lnTo>
                  <a:pt x="40157" y="189744"/>
                </a:lnTo>
                <a:lnTo>
                  <a:pt x="34358" y="186548"/>
                </a:lnTo>
                <a:lnTo>
                  <a:pt x="31478" y="184362"/>
                </a:lnTo>
                <a:lnTo>
                  <a:pt x="27653" y="181953"/>
                </a:lnTo>
                <a:lnTo>
                  <a:pt x="23198" y="179394"/>
                </a:lnTo>
                <a:lnTo>
                  <a:pt x="11462" y="172994"/>
                </a:lnTo>
                <a:lnTo>
                  <a:pt x="4877" y="167334"/>
                </a:lnTo>
                <a:lnTo>
                  <a:pt x="1445" y="164176"/>
                </a:lnTo>
                <a:lnTo>
                  <a:pt x="964" y="162780"/>
                </a:lnTo>
                <a:lnTo>
                  <a:pt x="286" y="157217"/>
                </a:lnTo>
                <a:lnTo>
                  <a:pt x="0" y="1542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5" name="SMARTPenAnnotation154"/>
          <p:cNvSpPr/>
          <p:nvPr/>
        </p:nvSpPr>
        <p:spPr>
          <a:xfrm>
            <a:off x="7186727" y="1328738"/>
            <a:ext cx="282632" cy="162836"/>
          </a:xfrm>
          <a:custGeom>
            <a:avLst/>
            <a:gdLst/>
            <a:ahLst/>
            <a:cxnLst/>
            <a:rect l="0" t="0" r="0" b="0"/>
            <a:pathLst>
              <a:path w="282632" h="162836">
                <a:moveTo>
                  <a:pt x="162763" y="42862"/>
                </a:moveTo>
                <a:lnTo>
                  <a:pt x="162763" y="27013"/>
                </a:lnTo>
                <a:lnTo>
                  <a:pt x="160223" y="23753"/>
                </a:lnTo>
                <a:lnTo>
                  <a:pt x="158212" y="21550"/>
                </a:lnTo>
                <a:lnTo>
                  <a:pt x="155919" y="20081"/>
                </a:lnTo>
                <a:lnTo>
                  <a:pt x="150831" y="18449"/>
                </a:lnTo>
                <a:lnTo>
                  <a:pt x="149093" y="17062"/>
                </a:lnTo>
                <a:lnTo>
                  <a:pt x="147935" y="15184"/>
                </a:lnTo>
                <a:lnTo>
                  <a:pt x="147162" y="12980"/>
                </a:lnTo>
                <a:lnTo>
                  <a:pt x="145695" y="11511"/>
                </a:lnTo>
                <a:lnTo>
                  <a:pt x="143765" y="10531"/>
                </a:lnTo>
                <a:lnTo>
                  <a:pt x="139079" y="9442"/>
                </a:lnTo>
                <a:lnTo>
                  <a:pt x="133822" y="8959"/>
                </a:lnTo>
                <a:lnTo>
                  <a:pt x="131086" y="7877"/>
                </a:lnTo>
                <a:lnTo>
                  <a:pt x="125506" y="4135"/>
                </a:lnTo>
                <a:lnTo>
                  <a:pt x="119852" y="1837"/>
                </a:lnTo>
                <a:lnTo>
                  <a:pt x="111313" y="544"/>
                </a:lnTo>
                <a:lnTo>
                  <a:pt x="102751" y="160"/>
                </a:lnTo>
                <a:lnTo>
                  <a:pt x="99895" y="107"/>
                </a:lnTo>
                <a:lnTo>
                  <a:pt x="97038" y="1023"/>
                </a:lnTo>
                <a:lnTo>
                  <a:pt x="88467" y="5912"/>
                </a:lnTo>
                <a:lnTo>
                  <a:pt x="79895" y="8736"/>
                </a:lnTo>
                <a:lnTo>
                  <a:pt x="74180" y="12772"/>
                </a:lnTo>
                <a:lnTo>
                  <a:pt x="68465" y="17741"/>
                </a:lnTo>
                <a:lnTo>
                  <a:pt x="65607" y="20399"/>
                </a:lnTo>
                <a:lnTo>
                  <a:pt x="61798" y="22172"/>
                </a:lnTo>
                <a:lnTo>
                  <a:pt x="57353" y="23353"/>
                </a:lnTo>
                <a:lnTo>
                  <a:pt x="52484" y="24141"/>
                </a:lnTo>
                <a:lnTo>
                  <a:pt x="49239" y="25619"/>
                </a:lnTo>
                <a:lnTo>
                  <a:pt x="47075" y="27556"/>
                </a:lnTo>
                <a:lnTo>
                  <a:pt x="43718" y="32249"/>
                </a:lnTo>
                <a:lnTo>
                  <a:pt x="41489" y="34834"/>
                </a:lnTo>
                <a:lnTo>
                  <a:pt x="39052" y="37510"/>
                </a:lnTo>
                <a:lnTo>
                  <a:pt x="33802" y="43023"/>
                </a:lnTo>
                <a:lnTo>
                  <a:pt x="22671" y="54323"/>
                </a:lnTo>
                <a:lnTo>
                  <a:pt x="20791" y="58123"/>
                </a:lnTo>
                <a:lnTo>
                  <a:pt x="19537" y="62561"/>
                </a:lnTo>
                <a:lnTo>
                  <a:pt x="18701" y="67424"/>
                </a:lnTo>
                <a:lnTo>
                  <a:pt x="17192" y="71619"/>
                </a:lnTo>
                <a:lnTo>
                  <a:pt x="15233" y="75368"/>
                </a:lnTo>
                <a:lnTo>
                  <a:pt x="12974" y="78820"/>
                </a:lnTo>
                <a:lnTo>
                  <a:pt x="11469" y="82074"/>
                </a:lnTo>
                <a:lnTo>
                  <a:pt x="10465" y="85196"/>
                </a:lnTo>
                <a:lnTo>
                  <a:pt x="9796" y="88229"/>
                </a:lnTo>
                <a:lnTo>
                  <a:pt x="8398" y="91204"/>
                </a:lnTo>
                <a:lnTo>
                  <a:pt x="6513" y="94140"/>
                </a:lnTo>
                <a:lnTo>
                  <a:pt x="4303" y="97050"/>
                </a:lnTo>
                <a:lnTo>
                  <a:pt x="2831" y="99942"/>
                </a:lnTo>
                <a:lnTo>
                  <a:pt x="1848" y="102823"/>
                </a:lnTo>
                <a:lnTo>
                  <a:pt x="1194" y="105696"/>
                </a:lnTo>
                <a:lnTo>
                  <a:pt x="758" y="109516"/>
                </a:lnTo>
                <a:lnTo>
                  <a:pt x="467" y="113968"/>
                </a:lnTo>
                <a:lnTo>
                  <a:pt x="144" y="123042"/>
                </a:lnTo>
                <a:lnTo>
                  <a:pt x="0" y="130250"/>
                </a:lnTo>
                <a:lnTo>
                  <a:pt x="914" y="133505"/>
                </a:lnTo>
                <a:lnTo>
                  <a:pt x="2476" y="136628"/>
                </a:lnTo>
                <a:lnTo>
                  <a:pt x="7276" y="143933"/>
                </a:lnTo>
                <a:lnTo>
                  <a:pt x="10473" y="147472"/>
                </a:lnTo>
                <a:lnTo>
                  <a:pt x="17627" y="154820"/>
                </a:lnTo>
                <a:lnTo>
                  <a:pt x="20285" y="157505"/>
                </a:lnTo>
                <a:lnTo>
                  <a:pt x="23011" y="159296"/>
                </a:lnTo>
                <a:lnTo>
                  <a:pt x="28578" y="161285"/>
                </a:lnTo>
                <a:lnTo>
                  <a:pt x="37067" y="162405"/>
                </a:lnTo>
                <a:lnTo>
                  <a:pt x="45616" y="162737"/>
                </a:lnTo>
                <a:lnTo>
                  <a:pt x="54180" y="162835"/>
                </a:lnTo>
                <a:lnTo>
                  <a:pt x="62434" y="160318"/>
                </a:lnTo>
                <a:lnTo>
                  <a:pt x="67302" y="158313"/>
                </a:lnTo>
                <a:lnTo>
                  <a:pt x="75251" y="156086"/>
                </a:lnTo>
                <a:lnTo>
                  <a:pt x="78704" y="155492"/>
                </a:lnTo>
                <a:lnTo>
                  <a:pt x="85081" y="152292"/>
                </a:lnTo>
                <a:lnTo>
                  <a:pt x="91090" y="147695"/>
                </a:lnTo>
                <a:lnTo>
                  <a:pt x="94026" y="145135"/>
                </a:lnTo>
                <a:lnTo>
                  <a:pt x="96935" y="142477"/>
                </a:lnTo>
                <a:lnTo>
                  <a:pt x="102708" y="136982"/>
                </a:lnTo>
                <a:lnTo>
                  <a:pt x="105582" y="134184"/>
                </a:lnTo>
                <a:lnTo>
                  <a:pt x="109402" y="131365"/>
                </a:lnTo>
                <a:lnTo>
                  <a:pt x="113854" y="128534"/>
                </a:lnTo>
                <a:lnTo>
                  <a:pt x="118727" y="125694"/>
                </a:lnTo>
                <a:lnTo>
                  <a:pt x="121976" y="122848"/>
                </a:lnTo>
                <a:lnTo>
                  <a:pt x="124141" y="119999"/>
                </a:lnTo>
                <a:lnTo>
                  <a:pt x="125585" y="117146"/>
                </a:lnTo>
                <a:lnTo>
                  <a:pt x="127500" y="114292"/>
                </a:lnTo>
                <a:lnTo>
                  <a:pt x="129729" y="111437"/>
                </a:lnTo>
                <a:lnTo>
                  <a:pt x="132168" y="108581"/>
                </a:lnTo>
                <a:lnTo>
                  <a:pt x="134746" y="104772"/>
                </a:lnTo>
                <a:lnTo>
                  <a:pt x="137418" y="100328"/>
                </a:lnTo>
                <a:lnTo>
                  <a:pt x="140151" y="95460"/>
                </a:lnTo>
                <a:lnTo>
                  <a:pt x="141972" y="91262"/>
                </a:lnTo>
                <a:lnTo>
                  <a:pt x="143188" y="87511"/>
                </a:lnTo>
                <a:lnTo>
                  <a:pt x="143998" y="84058"/>
                </a:lnTo>
                <a:lnTo>
                  <a:pt x="145490" y="80803"/>
                </a:lnTo>
                <a:lnTo>
                  <a:pt x="147438" y="77681"/>
                </a:lnTo>
                <a:lnTo>
                  <a:pt x="149689" y="74647"/>
                </a:lnTo>
                <a:lnTo>
                  <a:pt x="150236" y="70719"/>
                </a:lnTo>
                <a:lnTo>
                  <a:pt x="149650" y="66196"/>
                </a:lnTo>
                <a:lnTo>
                  <a:pt x="148306" y="61275"/>
                </a:lnTo>
                <a:lnTo>
                  <a:pt x="147409" y="57042"/>
                </a:lnTo>
                <a:lnTo>
                  <a:pt x="146812" y="53268"/>
                </a:lnTo>
                <a:lnTo>
                  <a:pt x="146414" y="49799"/>
                </a:lnTo>
                <a:lnTo>
                  <a:pt x="146149" y="46534"/>
                </a:lnTo>
                <a:lnTo>
                  <a:pt x="145971" y="43405"/>
                </a:lnTo>
                <a:lnTo>
                  <a:pt x="145775" y="37388"/>
                </a:lnTo>
                <a:lnTo>
                  <a:pt x="145649" y="25764"/>
                </a:lnTo>
                <a:lnTo>
                  <a:pt x="145638" y="22891"/>
                </a:lnTo>
                <a:lnTo>
                  <a:pt x="144679" y="20023"/>
                </a:lnTo>
                <a:lnTo>
                  <a:pt x="143087" y="17158"/>
                </a:lnTo>
                <a:lnTo>
                  <a:pt x="138239" y="10268"/>
                </a:lnTo>
                <a:lnTo>
                  <a:pt x="137576" y="6785"/>
                </a:lnTo>
                <a:lnTo>
                  <a:pt x="137049" y="51"/>
                </a:lnTo>
                <a:lnTo>
                  <a:pt x="137046" y="6"/>
                </a:lnTo>
                <a:lnTo>
                  <a:pt x="137046" y="4"/>
                </a:lnTo>
                <a:lnTo>
                  <a:pt x="137045" y="0"/>
                </a:lnTo>
                <a:lnTo>
                  <a:pt x="141596" y="4550"/>
                </a:lnTo>
                <a:lnTo>
                  <a:pt x="142937" y="6843"/>
                </a:lnTo>
                <a:lnTo>
                  <a:pt x="144426" y="11931"/>
                </a:lnTo>
                <a:lnTo>
                  <a:pt x="144823" y="14621"/>
                </a:lnTo>
                <a:lnTo>
                  <a:pt x="145088" y="17367"/>
                </a:lnTo>
                <a:lnTo>
                  <a:pt x="145264" y="20150"/>
                </a:lnTo>
                <a:lnTo>
                  <a:pt x="146335" y="22958"/>
                </a:lnTo>
                <a:lnTo>
                  <a:pt x="148001" y="25783"/>
                </a:lnTo>
                <a:lnTo>
                  <a:pt x="150064" y="28618"/>
                </a:lnTo>
                <a:lnTo>
                  <a:pt x="152392" y="30508"/>
                </a:lnTo>
                <a:lnTo>
                  <a:pt x="154896" y="31769"/>
                </a:lnTo>
                <a:lnTo>
                  <a:pt x="157518" y="32609"/>
                </a:lnTo>
                <a:lnTo>
                  <a:pt x="159266" y="34121"/>
                </a:lnTo>
                <a:lnTo>
                  <a:pt x="160432" y="36082"/>
                </a:lnTo>
                <a:lnTo>
                  <a:pt x="161726" y="40801"/>
                </a:lnTo>
                <a:lnTo>
                  <a:pt x="162072" y="43393"/>
                </a:lnTo>
                <a:lnTo>
                  <a:pt x="162303" y="46073"/>
                </a:lnTo>
                <a:lnTo>
                  <a:pt x="162456" y="49765"/>
                </a:lnTo>
                <a:lnTo>
                  <a:pt x="162626" y="58947"/>
                </a:lnTo>
                <a:lnTo>
                  <a:pt x="163625" y="63110"/>
                </a:lnTo>
                <a:lnTo>
                  <a:pt x="165242" y="66838"/>
                </a:lnTo>
                <a:lnTo>
                  <a:pt x="167273" y="70276"/>
                </a:lnTo>
                <a:lnTo>
                  <a:pt x="168627" y="73520"/>
                </a:lnTo>
                <a:lnTo>
                  <a:pt x="169530" y="76636"/>
                </a:lnTo>
                <a:lnTo>
                  <a:pt x="170132" y="79665"/>
                </a:lnTo>
                <a:lnTo>
                  <a:pt x="170533" y="82637"/>
                </a:lnTo>
                <a:lnTo>
                  <a:pt x="170800" y="85571"/>
                </a:lnTo>
                <a:lnTo>
                  <a:pt x="170978" y="88480"/>
                </a:lnTo>
                <a:lnTo>
                  <a:pt x="172050" y="91371"/>
                </a:lnTo>
                <a:lnTo>
                  <a:pt x="173717" y="94251"/>
                </a:lnTo>
                <a:lnTo>
                  <a:pt x="175780" y="97124"/>
                </a:lnTo>
                <a:lnTo>
                  <a:pt x="177156" y="99991"/>
                </a:lnTo>
                <a:lnTo>
                  <a:pt x="178073" y="102856"/>
                </a:lnTo>
                <a:lnTo>
                  <a:pt x="178685" y="105718"/>
                </a:lnTo>
                <a:lnTo>
                  <a:pt x="180045" y="107626"/>
                </a:lnTo>
                <a:lnTo>
                  <a:pt x="181904" y="108898"/>
                </a:lnTo>
                <a:lnTo>
                  <a:pt x="184096" y="109746"/>
                </a:lnTo>
                <a:lnTo>
                  <a:pt x="185557" y="111263"/>
                </a:lnTo>
                <a:lnTo>
                  <a:pt x="186532" y="113228"/>
                </a:lnTo>
                <a:lnTo>
                  <a:pt x="187181" y="115490"/>
                </a:lnTo>
                <a:lnTo>
                  <a:pt x="190442" y="120543"/>
                </a:lnTo>
                <a:lnTo>
                  <a:pt x="192646" y="123224"/>
                </a:lnTo>
                <a:lnTo>
                  <a:pt x="195068" y="125012"/>
                </a:lnTo>
                <a:lnTo>
                  <a:pt x="203257" y="127880"/>
                </a:lnTo>
                <a:lnTo>
                  <a:pt x="204047" y="128116"/>
                </a:lnTo>
                <a:lnTo>
                  <a:pt x="209709" y="132998"/>
                </a:lnTo>
                <a:lnTo>
                  <a:pt x="212867" y="135926"/>
                </a:lnTo>
                <a:lnTo>
                  <a:pt x="216146" y="136611"/>
                </a:lnTo>
                <a:lnTo>
                  <a:pt x="218354" y="136794"/>
                </a:lnTo>
                <a:lnTo>
                  <a:pt x="220778" y="135963"/>
                </a:lnTo>
                <a:lnTo>
                  <a:pt x="228742" y="131195"/>
                </a:lnTo>
                <a:lnTo>
                  <a:pt x="234314" y="129746"/>
                </a:lnTo>
                <a:lnTo>
                  <a:pt x="236181" y="128407"/>
                </a:lnTo>
                <a:lnTo>
                  <a:pt x="237426" y="126562"/>
                </a:lnTo>
                <a:lnTo>
                  <a:pt x="238256" y="124379"/>
                </a:lnTo>
                <a:lnTo>
                  <a:pt x="240714" y="121972"/>
                </a:lnTo>
                <a:lnTo>
                  <a:pt x="244258" y="119414"/>
                </a:lnTo>
                <a:lnTo>
                  <a:pt x="248525" y="116757"/>
                </a:lnTo>
                <a:lnTo>
                  <a:pt x="251370" y="114032"/>
                </a:lnTo>
                <a:lnTo>
                  <a:pt x="253267" y="111264"/>
                </a:lnTo>
                <a:lnTo>
                  <a:pt x="254531" y="108466"/>
                </a:lnTo>
                <a:lnTo>
                  <a:pt x="256327" y="106600"/>
                </a:lnTo>
                <a:lnTo>
                  <a:pt x="258476" y="105356"/>
                </a:lnTo>
                <a:lnTo>
                  <a:pt x="260861" y="104527"/>
                </a:lnTo>
                <a:lnTo>
                  <a:pt x="266052" y="101066"/>
                </a:lnTo>
                <a:lnTo>
                  <a:pt x="268770" y="98809"/>
                </a:lnTo>
                <a:lnTo>
                  <a:pt x="271534" y="97305"/>
                </a:lnTo>
                <a:lnTo>
                  <a:pt x="277146" y="95634"/>
                </a:lnTo>
                <a:lnTo>
                  <a:pt x="279023" y="94236"/>
                </a:lnTo>
                <a:lnTo>
                  <a:pt x="280274" y="92351"/>
                </a:lnTo>
                <a:lnTo>
                  <a:pt x="282631" y="86112"/>
                </a:lnTo>
                <a:lnTo>
                  <a:pt x="274039" y="85747"/>
                </a:lnTo>
                <a:lnTo>
                  <a:pt x="265632" y="857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6" name="SMARTPenAnnotation155"/>
          <p:cNvSpPr/>
          <p:nvPr/>
        </p:nvSpPr>
        <p:spPr>
          <a:xfrm>
            <a:off x="7598092" y="1345882"/>
            <a:ext cx="171451" cy="8564"/>
          </a:xfrm>
          <a:custGeom>
            <a:avLst/>
            <a:gdLst/>
            <a:ahLst/>
            <a:cxnLst/>
            <a:rect l="0" t="0" r="0" b="0"/>
            <a:pathLst>
              <a:path w="171451" h="8564">
                <a:moveTo>
                  <a:pt x="0" y="0"/>
                </a:moveTo>
                <a:lnTo>
                  <a:pt x="0" y="8219"/>
                </a:lnTo>
                <a:lnTo>
                  <a:pt x="4551" y="8468"/>
                </a:lnTo>
                <a:lnTo>
                  <a:pt x="20152" y="8563"/>
                </a:lnTo>
                <a:lnTo>
                  <a:pt x="23912" y="7614"/>
                </a:lnTo>
                <a:lnTo>
                  <a:pt x="28323" y="6028"/>
                </a:lnTo>
                <a:lnTo>
                  <a:pt x="33170" y="4019"/>
                </a:lnTo>
                <a:lnTo>
                  <a:pt x="38306" y="2679"/>
                </a:lnTo>
                <a:lnTo>
                  <a:pt x="43635" y="1786"/>
                </a:lnTo>
                <a:lnTo>
                  <a:pt x="49092" y="1191"/>
                </a:lnTo>
                <a:lnTo>
                  <a:pt x="54636" y="794"/>
                </a:lnTo>
                <a:lnTo>
                  <a:pt x="60236" y="529"/>
                </a:lnTo>
                <a:lnTo>
                  <a:pt x="74680" y="157"/>
                </a:lnTo>
                <a:lnTo>
                  <a:pt x="133430" y="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7" name="SMARTPenAnnotation156"/>
          <p:cNvSpPr/>
          <p:nvPr/>
        </p:nvSpPr>
        <p:spPr>
          <a:xfrm>
            <a:off x="7589519" y="1423035"/>
            <a:ext cx="180024" cy="17041"/>
          </a:xfrm>
          <a:custGeom>
            <a:avLst/>
            <a:gdLst/>
            <a:ahLst/>
            <a:cxnLst/>
            <a:rect l="0" t="0" r="0" b="0"/>
            <a:pathLst>
              <a:path w="180024" h="17041">
                <a:moveTo>
                  <a:pt x="0" y="8572"/>
                </a:moveTo>
                <a:lnTo>
                  <a:pt x="4552" y="13123"/>
                </a:lnTo>
                <a:lnTo>
                  <a:pt x="6845" y="14463"/>
                </a:lnTo>
                <a:lnTo>
                  <a:pt x="9326" y="15357"/>
                </a:lnTo>
                <a:lnTo>
                  <a:pt x="11932" y="15953"/>
                </a:lnTo>
                <a:lnTo>
                  <a:pt x="14623" y="16350"/>
                </a:lnTo>
                <a:lnTo>
                  <a:pt x="20152" y="16791"/>
                </a:lnTo>
                <a:lnTo>
                  <a:pt x="28324" y="16988"/>
                </a:lnTo>
                <a:lnTo>
                  <a:pt x="33171" y="17040"/>
                </a:lnTo>
                <a:lnTo>
                  <a:pt x="38306" y="16122"/>
                </a:lnTo>
                <a:lnTo>
                  <a:pt x="43636" y="14558"/>
                </a:lnTo>
                <a:lnTo>
                  <a:pt x="49093" y="12563"/>
                </a:lnTo>
                <a:lnTo>
                  <a:pt x="54636" y="11232"/>
                </a:lnTo>
                <a:lnTo>
                  <a:pt x="60237" y="10346"/>
                </a:lnTo>
                <a:lnTo>
                  <a:pt x="65875" y="9754"/>
                </a:lnTo>
                <a:lnTo>
                  <a:pt x="70587" y="9360"/>
                </a:lnTo>
                <a:lnTo>
                  <a:pt x="74681" y="9098"/>
                </a:lnTo>
                <a:lnTo>
                  <a:pt x="78362" y="8922"/>
                </a:lnTo>
                <a:lnTo>
                  <a:pt x="87534" y="8728"/>
                </a:lnTo>
                <a:lnTo>
                  <a:pt x="104391" y="8603"/>
                </a:lnTo>
                <a:lnTo>
                  <a:pt x="108648" y="7640"/>
                </a:lnTo>
                <a:lnTo>
                  <a:pt x="113389" y="6046"/>
                </a:lnTo>
                <a:lnTo>
                  <a:pt x="118455" y="4030"/>
                </a:lnTo>
                <a:lnTo>
                  <a:pt x="123738" y="2687"/>
                </a:lnTo>
                <a:lnTo>
                  <a:pt x="129164" y="1791"/>
                </a:lnTo>
                <a:lnTo>
                  <a:pt x="134688" y="1194"/>
                </a:lnTo>
                <a:lnTo>
                  <a:pt x="139322" y="796"/>
                </a:lnTo>
                <a:lnTo>
                  <a:pt x="143364" y="530"/>
                </a:lnTo>
                <a:lnTo>
                  <a:pt x="147011" y="353"/>
                </a:lnTo>
                <a:lnTo>
                  <a:pt x="156143" y="157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8" name="SMARTPenAnnotation157"/>
          <p:cNvSpPr/>
          <p:nvPr/>
        </p:nvSpPr>
        <p:spPr>
          <a:xfrm>
            <a:off x="8018144" y="1303019"/>
            <a:ext cx="214314" cy="180023"/>
          </a:xfrm>
          <a:custGeom>
            <a:avLst/>
            <a:gdLst/>
            <a:ahLst/>
            <a:cxnLst/>
            <a:rect l="0" t="0" r="0" b="0"/>
            <a:pathLst>
              <a:path w="214314" h="180023">
                <a:moveTo>
                  <a:pt x="0" y="0"/>
                </a:moveTo>
                <a:lnTo>
                  <a:pt x="0" y="28693"/>
                </a:lnTo>
                <a:lnTo>
                  <a:pt x="953" y="31511"/>
                </a:lnTo>
                <a:lnTo>
                  <a:pt x="2540" y="34343"/>
                </a:lnTo>
                <a:lnTo>
                  <a:pt x="4552" y="37183"/>
                </a:lnTo>
                <a:lnTo>
                  <a:pt x="5892" y="40029"/>
                </a:lnTo>
                <a:lnTo>
                  <a:pt x="6786" y="42879"/>
                </a:lnTo>
                <a:lnTo>
                  <a:pt x="7382" y="45731"/>
                </a:lnTo>
                <a:lnTo>
                  <a:pt x="8731" y="48585"/>
                </a:lnTo>
                <a:lnTo>
                  <a:pt x="10583" y="51440"/>
                </a:lnTo>
                <a:lnTo>
                  <a:pt x="12772" y="54296"/>
                </a:lnTo>
                <a:lnTo>
                  <a:pt x="14229" y="58105"/>
                </a:lnTo>
                <a:lnTo>
                  <a:pt x="15202" y="62549"/>
                </a:lnTo>
                <a:lnTo>
                  <a:pt x="15850" y="67417"/>
                </a:lnTo>
                <a:lnTo>
                  <a:pt x="16281" y="72567"/>
                </a:lnTo>
                <a:lnTo>
                  <a:pt x="16570" y="77906"/>
                </a:lnTo>
                <a:lnTo>
                  <a:pt x="16761" y="83370"/>
                </a:lnTo>
                <a:lnTo>
                  <a:pt x="17843" y="87965"/>
                </a:lnTo>
                <a:lnTo>
                  <a:pt x="19515" y="91981"/>
                </a:lnTo>
                <a:lnTo>
                  <a:pt x="21583" y="95611"/>
                </a:lnTo>
                <a:lnTo>
                  <a:pt x="22961" y="99936"/>
                </a:lnTo>
                <a:lnTo>
                  <a:pt x="23880" y="104724"/>
                </a:lnTo>
                <a:lnTo>
                  <a:pt x="24492" y="109821"/>
                </a:lnTo>
                <a:lnTo>
                  <a:pt x="24901" y="114172"/>
                </a:lnTo>
                <a:lnTo>
                  <a:pt x="25174" y="118025"/>
                </a:lnTo>
                <a:lnTo>
                  <a:pt x="25355" y="121546"/>
                </a:lnTo>
                <a:lnTo>
                  <a:pt x="26429" y="124846"/>
                </a:lnTo>
                <a:lnTo>
                  <a:pt x="28097" y="127998"/>
                </a:lnTo>
                <a:lnTo>
                  <a:pt x="30161" y="131052"/>
                </a:lnTo>
                <a:lnTo>
                  <a:pt x="31537" y="134041"/>
                </a:lnTo>
                <a:lnTo>
                  <a:pt x="32455" y="136986"/>
                </a:lnTo>
                <a:lnTo>
                  <a:pt x="33067" y="139902"/>
                </a:lnTo>
                <a:lnTo>
                  <a:pt x="33476" y="142798"/>
                </a:lnTo>
                <a:lnTo>
                  <a:pt x="33746" y="145681"/>
                </a:lnTo>
                <a:lnTo>
                  <a:pt x="33928" y="148556"/>
                </a:lnTo>
                <a:lnTo>
                  <a:pt x="35001" y="151425"/>
                </a:lnTo>
                <a:lnTo>
                  <a:pt x="36669" y="154290"/>
                </a:lnTo>
                <a:lnTo>
                  <a:pt x="41640" y="161182"/>
                </a:lnTo>
                <a:lnTo>
                  <a:pt x="42319" y="164664"/>
                </a:lnTo>
                <a:lnTo>
                  <a:pt x="42500" y="166926"/>
                </a:lnTo>
                <a:lnTo>
                  <a:pt x="43573" y="169387"/>
                </a:lnTo>
                <a:lnTo>
                  <a:pt x="47307" y="174661"/>
                </a:lnTo>
                <a:lnTo>
                  <a:pt x="50212" y="178434"/>
                </a:lnTo>
                <a:lnTo>
                  <a:pt x="51572" y="178964"/>
                </a:lnTo>
                <a:lnTo>
                  <a:pt x="58059" y="179814"/>
                </a:lnTo>
                <a:lnTo>
                  <a:pt x="59975" y="180019"/>
                </a:lnTo>
                <a:lnTo>
                  <a:pt x="55448" y="180022"/>
                </a:lnTo>
                <a:lnTo>
                  <a:pt x="54110" y="179070"/>
                </a:lnTo>
                <a:lnTo>
                  <a:pt x="53219" y="177482"/>
                </a:lnTo>
                <a:lnTo>
                  <a:pt x="51789" y="172642"/>
                </a:lnTo>
                <a:lnTo>
                  <a:pt x="46989" y="167253"/>
                </a:lnTo>
                <a:lnTo>
                  <a:pt x="45614" y="164842"/>
                </a:lnTo>
                <a:lnTo>
                  <a:pt x="44087" y="159623"/>
                </a:lnTo>
                <a:lnTo>
                  <a:pt x="43407" y="154129"/>
                </a:lnTo>
                <a:lnTo>
                  <a:pt x="43105" y="148512"/>
                </a:lnTo>
                <a:lnTo>
                  <a:pt x="42970" y="142841"/>
                </a:lnTo>
                <a:lnTo>
                  <a:pt x="42894" y="129742"/>
                </a:lnTo>
                <a:lnTo>
                  <a:pt x="41932" y="125547"/>
                </a:lnTo>
                <a:lnTo>
                  <a:pt x="40337" y="121798"/>
                </a:lnTo>
                <a:lnTo>
                  <a:pt x="38323" y="118347"/>
                </a:lnTo>
                <a:lnTo>
                  <a:pt x="36978" y="115093"/>
                </a:lnTo>
                <a:lnTo>
                  <a:pt x="36082" y="111971"/>
                </a:lnTo>
                <a:lnTo>
                  <a:pt x="35485" y="108938"/>
                </a:lnTo>
                <a:lnTo>
                  <a:pt x="35087" y="105963"/>
                </a:lnTo>
                <a:lnTo>
                  <a:pt x="34821" y="103027"/>
                </a:lnTo>
                <a:lnTo>
                  <a:pt x="34645" y="100117"/>
                </a:lnTo>
                <a:lnTo>
                  <a:pt x="34448" y="91804"/>
                </a:lnTo>
                <a:lnTo>
                  <a:pt x="34395" y="86921"/>
                </a:lnTo>
                <a:lnTo>
                  <a:pt x="35313" y="82712"/>
                </a:lnTo>
                <a:lnTo>
                  <a:pt x="36877" y="78954"/>
                </a:lnTo>
                <a:lnTo>
                  <a:pt x="38873" y="75496"/>
                </a:lnTo>
                <a:lnTo>
                  <a:pt x="40203" y="72239"/>
                </a:lnTo>
                <a:lnTo>
                  <a:pt x="41089" y="69114"/>
                </a:lnTo>
                <a:lnTo>
                  <a:pt x="41681" y="66079"/>
                </a:lnTo>
                <a:lnTo>
                  <a:pt x="43027" y="63103"/>
                </a:lnTo>
                <a:lnTo>
                  <a:pt x="44877" y="60166"/>
                </a:lnTo>
                <a:lnTo>
                  <a:pt x="47063" y="57256"/>
                </a:lnTo>
                <a:lnTo>
                  <a:pt x="49473" y="54363"/>
                </a:lnTo>
                <a:lnTo>
                  <a:pt x="52033" y="51482"/>
                </a:lnTo>
                <a:lnTo>
                  <a:pt x="54691" y="48609"/>
                </a:lnTo>
                <a:lnTo>
                  <a:pt x="57416" y="46694"/>
                </a:lnTo>
                <a:lnTo>
                  <a:pt x="62983" y="44566"/>
                </a:lnTo>
                <a:lnTo>
                  <a:pt x="68633" y="41080"/>
                </a:lnTo>
                <a:lnTo>
                  <a:pt x="71473" y="38817"/>
                </a:lnTo>
                <a:lnTo>
                  <a:pt x="75272" y="37308"/>
                </a:lnTo>
                <a:lnTo>
                  <a:pt x="79709" y="36302"/>
                </a:lnTo>
                <a:lnTo>
                  <a:pt x="84571" y="35632"/>
                </a:lnTo>
                <a:lnTo>
                  <a:pt x="88767" y="35185"/>
                </a:lnTo>
                <a:lnTo>
                  <a:pt x="92515" y="34887"/>
                </a:lnTo>
                <a:lnTo>
                  <a:pt x="95967" y="34688"/>
                </a:lnTo>
                <a:lnTo>
                  <a:pt x="104882" y="34467"/>
                </a:lnTo>
                <a:lnTo>
                  <a:pt x="138442" y="34301"/>
                </a:lnTo>
                <a:lnTo>
                  <a:pt x="142778" y="35250"/>
                </a:lnTo>
                <a:lnTo>
                  <a:pt x="147573" y="36835"/>
                </a:lnTo>
                <a:lnTo>
                  <a:pt x="152675" y="38844"/>
                </a:lnTo>
                <a:lnTo>
                  <a:pt x="157029" y="41137"/>
                </a:lnTo>
                <a:lnTo>
                  <a:pt x="160883" y="43617"/>
                </a:lnTo>
                <a:lnTo>
                  <a:pt x="164406" y="46223"/>
                </a:lnTo>
                <a:lnTo>
                  <a:pt x="168659" y="47961"/>
                </a:lnTo>
                <a:lnTo>
                  <a:pt x="173399" y="49119"/>
                </a:lnTo>
                <a:lnTo>
                  <a:pt x="178464" y="49891"/>
                </a:lnTo>
                <a:lnTo>
                  <a:pt x="182794" y="51358"/>
                </a:lnTo>
                <a:lnTo>
                  <a:pt x="186634" y="53289"/>
                </a:lnTo>
                <a:lnTo>
                  <a:pt x="190144" y="55529"/>
                </a:lnTo>
                <a:lnTo>
                  <a:pt x="196586" y="58017"/>
                </a:lnTo>
                <a:lnTo>
                  <a:pt x="203932" y="59615"/>
                </a:lnTo>
                <a:lnTo>
                  <a:pt x="209756" y="64442"/>
                </a:lnTo>
                <a:lnTo>
                  <a:pt x="214306" y="68574"/>
                </a:lnTo>
                <a:lnTo>
                  <a:pt x="214309" y="68576"/>
                </a:lnTo>
                <a:lnTo>
                  <a:pt x="214313" y="68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9" name="SMARTPenAnnotation158"/>
          <p:cNvSpPr/>
          <p:nvPr/>
        </p:nvSpPr>
        <p:spPr>
          <a:xfrm>
            <a:off x="8292465" y="1225870"/>
            <a:ext cx="385763" cy="274200"/>
          </a:xfrm>
          <a:custGeom>
            <a:avLst/>
            <a:gdLst/>
            <a:ahLst/>
            <a:cxnLst/>
            <a:rect l="0" t="0" r="0" b="0"/>
            <a:pathLst>
              <a:path w="385763" h="274200">
                <a:moveTo>
                  <a:pt x="0" y="162874"/>
                </a:moveTo>
                <a:lnTo>
                  <a:pt x="8219" y="162874"/>
                </a:lnTo>
                <a:lnTo>
                  <a:pt x="13018" y="167425"/>
                </a:lnTo>
                <a:lnTo>
                  <a:pt x="15347" y="168766"/>
                </a:lnTo>
                <a:lnTo>
                  <a:pt x="23173" y="171605"/>
                </a:lnTo>
                <a:lnTo>
                  <a:pt x="31525" y="178055"/>
                </a:lnTo>
                <a:lnTo>
                  <a:pt x="40032" y="185999"/>
                </a:lnTo>
                <a:lnTo>
                  <a:pt x="80010" y="225741"/>
                </a:lnTo>
                <a:lnTo>
                  <a:pt x="97155" y="242885"/>
                </a:lnTo>
                <a:lnTo>
                  <a:pt x="99060" y="245742"/>
                </a:lnTo>
                <a:lnTo>
                  <a:pt x="101176" y="251457"/>
                </a:lnTo>
                <a:lnTo>
                  <a:pt x="104657" y="257172"/>
                </a:lnTo>
                <a:lnTo>
                  <a:pt x="111501" y="265568"/>
                </a:lnTo>
                <a:lnTo>
                  <a:pt x="119899" y="274199"/>
                </a:lnTo>
                <a:lnTo>
                  <a:pt x="119992" y="267450"/>
                </a:lnTo>
                <a:lnTo>
                  <a:pt x="120013" y="245697"/>
                </a:lnTo>
                <a:lnTo>
                  <a:pt x="117475" y="237467"/>
                </a:lnTo>
                <a:lnTo>
                  <a:pt x="115464" y="232605"/>
                </a:lnTo>
                <a:lnTo>
                  <a:pt x="114123" y="227459"/>
                </a:lnTo>
                <a:lnTo>
                  <a:pt x="113229" y="222123"/>
                </a:lnTo>
                <a:lnTo>
                  <a:pt x="112634" y="216661"/>
                </a:lnTo>
                <a:lnTo>
                  <a:pt x="112236" y="211115"/>
                </a:lnTo>
                <a:lnTo>
                  <a:pt x="111972" y="205512"/>
                </a:lnTo>
                <a:lnTo>
                  <a:pt x="111677" y="194207"/>
                </a:lnTo>
                <a:lnTo>
                  <a:pt x="111442" y="57298"/>
                </a:lnTo>
                <a:lnTo>
                  <a:pt x="110490" y="54391"/>
                </a:lnTo>
                <a:lnTo>
                  <a:pt x="106891" y="48619"/>
                </a:lnTo>
                <a:lnTo>
                  <a:pt x="104657" y="42880"/>
                </a:lnTo>
                <a:lnTo>
                  <a:pt x="103664" y="37153"/>
                </a:lnTo>
                <a:lnTo>
                  <a:pt x="103224" y="31433"/>
                </a:lnTo>
                <a:lnTo>
                  <a:pt x="103027" y="25716"/>
                </a:lnTo>
                <a:lnTo>
                  <a:pt x="102974" y="22858"/>
                </a:lnTo>
                <a:lnTo>
                  <a:pt x="103892" y="20953"/>
                </a:lnTo>
                <a:lnTo>
                  <a:pt x="105456" y="19683"/>
                </a:lnTo>
                <a:lnTo>
                  <a:pt x="107452" y="18836"/>
                </a:lnTo>
                <a:lnTo>
                  <a:pt x="117498" y="11585"/>
                </a:lnTo>
                <a:lnTo>
                  <a:pt x="123023" y="9910"/>
                </a:lnTo>
                <a:lnTo>
                  <a:pt x="131489" y="8967"/>
                </a:lnTo>
                <a:lnTo>
                  <a:pt x="134332" y="7882"/>
                </a:lnTo>
                <a:lnTo>
                  <a:pt x="140030" y="4136"/>
                </a:lnTo>
                <a:lnTo>
                  <a:pt x="148278" y="1837"/>
                </a:lnTo>
                <a:lnTo>
                  <a:pt x="158294" y="815"/>
                </a:lnTo>
                <a:lnTo>
                  <a:pt x="169095" y="360"/>
                </a:lnTo>
                <a:lnTo>
                  <a:pt x="185886" y="105"/>
                </a:lnTo>
                <a:lnTo>
                  <a:pt x="241727" y="0"/>
                </a:lnTo>
                <a:lnTo>
                  <a:pt x="248781" y="951"/>
                </a:lnTo>
                <a:lnTo>
                  <a:pt x="255389" y="2538"/>
                </a:lnTo>
                <a:lnTo>
                  <a:pt x="261699" y="4549"/>
                </a:lnTo>
                <a:lnTo>
                  <a:pt x="268763" y="5889"/>
                </a:lnTo>
                <a:lnTo>
                  <a:pt x="276331" y="6782"/>
                </a:lnTo>
                <a:lnTo>
                  <a:pt x="284233" y="7378"/>
                </a:lnTo>
                <a:lnTo>
                  <a:pt x="291406" y="7775"/>
                </a:lnTo>
                <a:lnTo>
                  <a:pt x="304456" y="8216"/>
                </a:lnTo>
                <a:lnTo>
                  <a:pt x="322514" y="8465"/>
                </a:lnTo>
                <a:lnTo>
                  <a:pt x="327404" y="9452"/>
                </a:lnTo>
                <a:lnTo>
                  <a:pt x="338837" y="14440"/>
                </a:lnTo>
                <a:lnTo>
                  <a:pt x="348257" y="16341"/>
                </a:lnTo>
                <a:lnTo>
                  <a:pt x="359975" y="16984"/>
                </a:lnTo>
                <a:lnTo>
                  <a:pt x="370398" y="17128"/>
                </a:lnTo>
                <a:lnTo>
                  <a:pt x="372663" y="17133"/>
                </a:lnTo>
                <a:lnTo>
                  <a:pt x="375124" y="18088"/>
                </a:lnTo>
                <a:lnTo>
                  <a:pt x="385762" y="257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0" name="SMARTPenAnnotation159"/>
          <p:cNvSpPr/>
          <p:nvPr/>
        </p:nvSpPr>
        <p:spPr>
          <a:xfrm>
            <a:off x="8472487" y="1320196"/>
            <a:ext cx="212577" cy="195828"/>
          </a:xfrm>
          <a:custGeom>
            <a:avLst/>
            <a:gdLst/>
            <a:ahLst/>
            <a:cxnLst/>
            <a:rect l="0" t="0" r="0" b="0"/>
            <a:pathLst>
              <a:path w="212577" h="195828">
                <a:moveTo>
                  <a:pt x="60007" y="8541"/>
                </a:moveTo>
                <a:lnTo>
                  <a:pt x="64559" y="3990"/>
                </a:lnTo>
                <a:lnTo>
                  <a:pt x="66851" y="2650"/>
                </a:lnTo>
                <a:lnTo>
                  <a:pt x="71939" y="1160"/>
                </a:lnTo>
                <a:lnTo>
                  <a:pt x="77375" y="498"/>
                </a:lnTo>
                <a:lnTo>
                  <a:pt x="82966" y="204"/>
                </a:lnTo>
                <a:lnTo>
                  <a:pt x="88627" y="73"/>
                </a:lnTo>
                <a:lnTo>
                  <a:pt x="101719" y="0"/>
                </a:lnTo>
                <a:lnTo>
                  <a:pt x="105913" y="942"/>
                </a:lnTo>
                <a:lnTo>
                  <a:pt x="109662" y="2522"/>
                </a:lnTo>
                <a:lnTo>
                  <a:pt x="113112" y="4529"/>
                </a:lnTo>
                <a:lnTo>
                  <a:pt x="119487" y="6758"/>
                </a:lnTo>
                <a:lnTo>
                  <a:pt x="122521" y="7352"/>
                </a:lnTo>
                <a:lnTo>
                  <a:pt x="128432" y="10553"/>
                </a:lnTo>
                <a:lnTo>
                  <a:pt x="131341" y="12740"/>
                </a:lnTo>
                <a:lnTo>
                  <a:pt x="137114" y="15170"/>
                </a:lnTo>
                <a:lnTo>
                  <a:pt x="139987" y="15818"/>
                </a:lnTo>
                <a:lnTo>
                  <a:pt x="145719" y="19078"/>
                </a:lnTo>
                <a:lnTo>
                  <a:pt x="148581" y="21280"/>
                </a:lnTo>
                <a:lnTo>
                  <a:pt x="150488" y="23701"/>
                </a:lnTo>
                <a:lnTo>
                  <a:pt x="151761" y="26268"/>
                </a:lnTo>
                <a:lnTo>
                  <a:pt x="152609" y="28931"/>
                </a:lnTo>
                <a:lnTo>
                  <a:pt x="152222" y="31660"/>
                </a:lnTo>
                <a:lnTo>
                  <a:pt x="151012" y="34431"/>
                </a:lnTo>
                <a:lnTo>
                  <a:pt x="147127" y="40050"/>
                </a:lnTo>
                <a:lnTo>
                  <a:pt x="142225" y="45723"/>
                </a:lnTo>
                <a:lnTo>
                  <a:pt x="136871" y="51419"/>
                </a:lnTo>
                <a:lnTo>
                  <a:pt x="134110" y="54271"/>
                </a:lnTo>
                <a:lnTo>
                  <a:pt x="130364" y="57125"/>
                </a:lnTo>
                <a:lnTo>
                  <a:pt x="125962" y="59980"/>
                </a:lnTo>
                <a:lnTo>
                  <a:pt x="121122" y="62837"/>
                </a:lnTo>
                <a:lnTo>
                  <a:pt x="116942" y="65693"/>
                </a:lnTo>
                <a:lnTo>
                  <a:pt x="113205" y="68550"/>
                </a:lnTo>
                <a:lnTo>
                  <a:pt x="109760" y="71407"/>
                </a:lnTo>
                <a:lnTo>
                  <a:pt x="103392" y="74581"/>
                </a:lnTo>
                <a:lnTo>
                  <a:pt x="100361" y="75428"/>
                </a:lnTo>
                <a:lnTo>
                  <a:pt x="94452" y="78909"/>
                </a:lnTo>
                <a:lnTo>
                  <a:pt x="85755" y="85670"/>
                </a:lnTo>
                <a:lnTo>
                  <a:pt x="85739" y="85683"/>
                </a:lnTo>
                <a:lnTo>
                  <a:pt x="144125" y="85694"/>
                </a:lnTo>
                <a:lnTo>
                  <a:pt x="149423" y="86646"/>
                </a:lnTo>
                <a:lnTo>
                  <a:pt x="154861" y="88234"/>
                </a:lnTo>
                <a:lnTo>
                  <a:pt x="160390" y="90244"/>
                </a:lnTo>
                <a:lnTo>
                  <a:pt x="165982" y="91585"/>
                </a:lnTo>
                <a:lnTo>
                  <a:pt x="171614" y="92479"/>
                </a:lnTo>
                <a:lnTo>
                  <a:pt x="177274" y="93074"/>
                </a:lnTo>
                <a:lnTo>
                  <a:pt x="182001" y="94424"/>
                </a:lnTo>
                <a:lnTo>
                  <a:pt x="186103" y="96276"/>
                </a:lnTo>
                <a:lnTo>
                  <a:pt x="189792" y="98464"/>
                </a:lnTo>
                <a:lnTo>
                  <a:pt x="196430" y="103434"/>
                </a:lnTo>
                <a:lnTo>
                  <a:pt x="202554" y="108818"/>
                </a:lnTo>
                <a:lnTo>
                  <a:pt x="208452" y="114386"/>
                </a:lnTo>
                <a:lnTo>
                  <a:pt x="210405" y="117204"/>
                </a:lnTo>
                <a:lnTo>
                  <a:pt x="212576" y="122876"/>
                </a:lnTo>
                <a:lnTo>
                  <a:pt x="211250" y="125722"/>
                </a:lnTo>
                <a:lnTo>
                  <a:pt x="208461" y="128572"/>
                </a:lnTo>
                <a:lnTo>
                  <a:pt x="204697" y="131424"/>
                </a:lnTo>
                <a:lnTo>
                  <a:pt x="201234" y="135230"/>
                </a:lnTo>
                <a:lnTo>
                  <a:pt x="197975" y="139673"/>
                </a:lnTo>
                <a:lnTo>
                  <a:pt x="194848" y="144540"/>
                </a:lnTo>
                <a:lnTo>
                  <a:pt x="190859" y="148737"/>
                </a:lnTo>
                <a:lnTo>
                  <a:pt x="186294" y="152488"/>
                </a:lnTo>
                <a:lnTo>
                  <a:pt x="181346" y="155940"/>
                </a:lnTo>
                <a:lnTo>
                  <a:pt x="176142" y="159195"/>
                </a:lnTo>
                <a:lnTo>
                  <a:pt x="170769" y="162317"/>
                </a:lnTo>
                <a:lnTo>
                  <a:pt x="159717" y="168326"/>
                </a:lnTo>
                <a:lnTo>
                  <a:pt x="148455" y="174172"/>
                </a:lnTo>
                <a:lnTo>
                  <a:pt x="141832" y="176111"/>
                </a:lnTo>
                <a:lnTo>
                  <a:pt x="134561" y="177405"/>
                </a:lnTo>
                <a:lnTo>
                  <a:pt x="126854" y="178267"/>
                </a:lnTo>
                <a:lnTo>
                  <a:pt x="119812" y="179794"/>
                </a:lnTo>
                <a:lnTo>
                  <a:pt x="113212" y="181765"/>
                </a:lnTo>
                <a:lnTo>
                  <a:pt x="106907" y="184031"/>
                </a:lnTo>
                <a:lnTo>
                  <a:pt x="100799" y="185542"/>
                </a:lnTo>
                <a:lnTo>
                  <a:pt x="94822" y="186549"/>
                </a:lnTo>
                <a:lnTo>
                  <a:pt x="88933" y="187221"/>
                </a:lnTo>
                <a:lnTo>
                  <a:pt x="83100" y="188621"/>
                </a:lnTo>
                <a:lnTo>
                  <a:pt x="77308" y="190507"/>
                </a:lnTo>
                <a:lnTo>
                  <a:pt x="71541" y="192716"/>
                </a:lnTo>
                <a:lnTo>
                  <a:pt x="66745" y="194190"/>
                </a:lnTo>
                <a:lnTo>
                  <a:pt x="62593" y="195172"/>
                </a:lnTo>
                <a:lnTo>
                  <a:pt x="58874" y="195827"/>
                </a:lnTo>
                <a:lnTo>
                  <a:pt x="55442" y="195311"/>
                </a:lnTo>
                <a:lnTo>
                  <a:pt x="52201" y="194014"/>
                </a:lnTo>
                <a:lnTo>
                  <a:pt x="49089" y="192197"/>
                </a:lnTo>
                <a:lnTo>
                  <a:pt x="45108" y="190986"/>
                </a:lnTo>
                <a:lnTo>
                  <a:pt x="40550" y="190178"/>
                </a:lnTo>
                <a:lnTo>
                  <a:pt x="35606" y="189640"/>
                </a:lnTo>
                <a:lnTo>
                  <a:pt x="31357" y="189281"/>
                </a:lnTo>
                <a:lnTo>
                  <a:pt x="27573" y="189042"/>
                </a:lnTo>
                <a:lnTo>
                  <a:pt x="24097" y="188883"/>
                </a:lnTo>
                <a:lnTo>
                  <a:pt x="20827" y="187824"/>
                </a:lnTo>
                <a:lnTo>
                  <a:pt x="14654" y="184107"/>
                </a:lnTo>
                <a:lnTo>
                  <a:pt x="8736" y="181820"/>
                </a:lnTo>
                <a:lnTo>
                  <a:pt x="0" y="1799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1" name="SMARTPenAnnotation160"/>
          <p:cNvSpPr/>
          <p:nvPr/>
        </p:nvSpPr>
        <p:spPr>
          <a:xfrm>
            <a:off x="7975282" y="1568767"/>
            <a:ext cx="788671" cy="25719"/>
          </a:xfrm>
          <a:custGeom>
            <a:avLst/>
            <a:gdLst/>
            <a:ahLst/>
            <a:cxnLst/>
            <a:rect l="0" t="0" r="0" b="0"/>
            <a:pathLst>
              <a:path w="788671" h="25719">
                <a:moveTo>
                  <a:pt x="0" y="0"/>
                </a:moveTo>
                <a:lnTo>
                  <a:pt x="58853" y="0"/>
                </a:lnTo>
                <a:lnTo>
                  <a:pt x="63048" y="953"/>
                </a:lnTo>
                <a:lnTo>
                  <a:pt x="66797" y="2540"/>
                </a:lnTo>
                <a:lnTo>
                  <a:pt x="70249" y="4551"/>
                </a:lnTo>
                <a:lnTo>
                  <a:pt x="74455" y="5891"/>
                </a:lnTo>
                <a:lnTo>
                  <a:pt x="79164" y="6785"/>
                </a:lnTo>
                <a:lnTo>
                  <a:pt x="84209" y="7381"/>
                </a:lnTo>
                <a:lnTo>
                  <a:pt x="92355" y="8043"/>
                </a:lnTo>
                <a:lnTo>
                  <a:pt x="116125" y="8503"/>
                </a:lnTo>
                <a:lnTo>
                  <a:pt x="180206" y="8570"/>
                </a:lnTo>
                <a:lnTo>
                  <a:pt x="188718" y="7618"/>
                </a:lnTo>
                <a:lnTo>
                  <a:pt x="197249" y="6031"/>
                </a:lnTo>
                <a:lnTo>
                  <a:pt x="205794" y="4021"/>
                </a:lnTo>
                <a:lnTo>
                  <a:pt x="214348" y="2681"/>
                </a:lnTo>
                <a:lnTo>
                  <a:pt x="222909" y="1787"/>
                </a:lnTo>
                <a:lnTo>
                  <a:pt x="231473" y="1191"/>
                </a:lnTo>
                <a:lnTo>
                  <a:pt x="248610" y="530"/>
                </a:lnTo>
                <a:lnTo>
                  <a:pt x="276862" y="157"/>
                </a:lnTo>
                <a:lnTo>
                  <a:pt x="594256" y="0"/>
                </a:lnTo>
                <a:lnTo>
                  <a:pt x="604768" y="953"/>
                </a:lnTo>
                <a:lnTo>
                  <a:pt x="614634" y="2540"/>
                </a:lnTo>
                <a:lnTo>
                  <a:pt x="624069" y="4551"/>
                </a:lnTo>
                <a:lnTo>
                  <a:pt x="634168" y="5891"/>
                </a:lnTo>
                <a:lnTo>
                  <a:pt x="644712" y="6785"/>
                </a:lnTo>
                <a:lnTo>
                  <a:pt x="655550" y="7381"/>
                </a:lnTo>
                <a:lnTo>
                  <a:pt x="675214" y="8043"/>
                </a:lnTo>
                <a:lnTo>
                  <a:pt x="684457" y="8219"/>
                </a:lnTo>
                <a:lnTo>
                  <a:pt x="692525" y="9290"/>
                </a:lnTo>
                <a:lnTo>
                  <a:pt x="699808" y="10956"/>
                </a:lnTo>
                <a:lnTo>
                  <a:pt x="706569" y="13019"/>
                </a:lnTo>
                <a:lnTo>
                  <a:pt x="712982" y="14394"/>
                </a:lnTo>
                <a:lnTo>
                  <a:pt x="719160" y="15311"/>
                </a:lnTo>
                <a:lnTo>
                  <a:pt x="725185" y="15922"/>
                </a:lnTo>
                <a:lnTo>
                  <a:pt x="736960" y="16602"/>
                </a:lnTo>
                <a:lnTo>
                  <a:pt x="742767" y="16783"/>
                </a:lnTo>
                <a:lnTo>
                  <a:pt x="747590" y="17856"/>
                </a:lnTo>
                <a:lnTo>
                  <a:pt x="751758" y="19524"/>
                </a:lnTo>
                <a:lnTo>
                  <a:pt x="755490" y="21589"/>
                </a:lnTo>
                <a:lnTo>
                  <a:pt x="759882" y="22965"/>
                </a:lnTo>
                <a:lnTo>
                  <a:pt x="764716" y="23882"/>
                </a:lnTo>
                <a:lnTo>
                  <a:pt x="777060" y="25355"/>
                </a:lnTo>
                <a:lnTo>
                  <a:pt x="788670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2" name="SMARTPenAnnotation161"/>
          <p:cNvSpPr/>
          <p:nvPr/>
        </p:nvSpPr>
        <p:spPr>
          <a:xfrm>
            <a:off x="8198167" y="1637381"/>
            <a:ext cx="265717" cy="179990"/>
          </a:xfrm>
          <a:custGeom>
            <a:avLst/>
            <a:gdLst/>
            <a:ahLst/>
            <a:cxnLst/>
            <a:rect l="0" t="0" r="0" b="0"/>
            <a:pathLst>
              <a:path w="265717" h="179990">
                <a:moveTo>
                  <a:pt x="0" y="51401"/>
                </a:moveTo>
                <a:lnTo>
                  <a:pt x="13510" y="51401"/>
                </a:lnTo>
                <a:lnTo>
                  <a:pt x="11403" y="51401"/>
                </a:lnTo>
                <a:lnTo>
                  <a:pt x="10459" y="52354"/>
                </a:lnTo>
                <a:lnTo>
                  <a:pt x="9831" y="53941"/>
                </a:lnTo>
                <a:lnTo>
                  <a:pt x="9411" y="55952"/>
                </a:lnTo>
                <a:lnTo>
                  <a:pt x="10083" y="57292"/>
                </a:lnTo>
                <a:lnTo>
                  <a:pt x="11485" y="58186"/>
                </a:lnTo>
                <a:lnTo>
                  <a:pt x="17140" y="59972"/>
                </a:lnTo>
                <a:lnTo>
                  <a:pt x="17141" y="59972"/>
                </a:lnTo>
                <a:lnTo>
                  <a:pt x="17145" y="59974"/>
                </a:lnTo>
                <a:lnTo>
                  <a:pt x="17145" y="51754"/>
                </a:lnTo>
                <a:lnTo>
                  <a:pt x="8926" y="51410"/>
                </a:lnTo>
                <a:lnTo>
                  <a:pt x="8604" y="51402"/>
                </a:lnTo>
                <a:lnTo>
                  <a:pt x="15956" y="44020"/>
                </a:lnTo>
                <a:lnTo>
                  <a:pt x="16616" y="40818"/>
                </a:lnTo>
                <a:lnTo>
                  <a:pt x="16792" y="38631"/>
                </a:lnTo>
                <a:lnTo>
                  <a:pt x="17863" y="37173"/>
                </a:lnTo>
                <a:lnTo>
                  <a:pt x="19529" y="36200"/>
                </a:lnTo>
                <a:lnTo>
                  <a:pt x="24872" y="34168"/>
                </a:lnTo>
                <a:lnTo>
                  <a:pt x="33597" y="30089"/>
                </a:lnTo>
                <a:lnTo>
                  <a:pt x="41285" y="27642"/>
                </a:lnTo>
                <a:lnTo>
                  <a:pt x="44667" y="26989"/>
                </a:lnTo>
                <a:lnTo>
                  <a:pt x="50967" y="23724"/>
                </a:lnTo>
                <a:lnTo>
                  <a:pt x="53981" y="21520"/>
                </a:lnTo>
                <a:lnTo>
                  <a:pt x="57894" y="20050"/>
                </a:lnTo>
                <a:lnTo>
                  <a:pt x="62409" y="19070"/>
                </a:lnTo>
                <a:lnTo>
                  <a:pt x="67323" y="18417"/>
                </a:lnTo>
                <a:lnTo>
                  <a:pt x="72505" y="17029"/>
                </a:lnTo>
                <a:lnTo>
                  <a:pt x="77864" y="15152"/>
                </a:lnTo>
                <a:lnTo>
                  <a:pt x="83343" y="12947"/>
                </a:lnTo>
                <a:lnTo>
                  <a:pt x="87947" y="11478"/>
                </a:lnTo>
                <a:lnTo>
                  <a:pt x="95602" y="9845"/>
                </a:lnTo>
                <a:lnTo>
                  <a:pt x="102180" y="6579"/>
                </a:lnTo>
                <a:lnTo>
                  <a:pt x="105268" y="4375"/>
                </a:lnTo>
                <a:lnTo>
                  <a:pt x="109230" y="2905"/>
                </a:lnTo>
                <a:lnTo>
                  <a:pt x="113778" y="1925"/>
                </a:lnTo>
                <a:lnTo>
                  <a:pt x="125662" y="353"/>
                </a:lnTo>
                <a:lnTo>
                  <a:pt x="132272" y="81"/>
                </a:lnTo>
                <a:lnTo>
                  <a:pt x="140263" y="0"/>
                </a:lnTo>
                <a:lnTo>
                  <a:pt x="143038" y="941"/>
                </a:lnTo>
                <a:lnTo>
                  <a:pt x="148663" y="4527"/>
                </a:lnTo>
                <a:lnTo>
                  <a:pt x="150543" y="6817"/>
                </a:lnTo>
                <a:lnTo>
                  <a:pt x="151798" y="9296"/>
                </a:lnTo>
                <a:lnTo>
                  <a:pt x="153810" y="15567"/>
                </a:lnTo>
                <a:lnTo>
                  <a:pt x="154085" y="18965"/>
                </a:lnTo>
                <a:lnTo>
                  <a:pt x="154206" y="23650"/>
                </a:lnTo>
                <a:lnTo>
                  <a:pt x="154302" y="50269"/>
                </a:lnTo>
                <a:lnTo>
                  <a:pt x="153350" y="54456"/>
                </a:lnTo>
                <a:lnTo>
                  <a:pt x="151763" y="58200"/>
                </a:lnTo>
                <a:lnTo>
                  <a:pt x="149753" y="61649"/>
                </a:lnTo>
                <a:lnTo>
                  <a:pt x="148414" y="64900"/>
                </a:lnTo>
                <a:lnTo>
                  <a:pt x="147520" y="68021"/>
                </a:lnTo>
                <a:lnTo>
                  <a:pt x="146923" y="71053"/>
                </a:lnTo>
                <a:lnTo>
                  <a:pt x="146527" y="74028"/>
                </a:lnTo>
                <a:lnTo>
                  <a:pt x="146262" y="76963"/>
                </a:lnTo>
                <a:lnTo>
                  <a:pt x="146085" y="79872"/>
                </a:lnTo>
                <a:lnTo>
                  <a:pt x="145015" y="83717"/>
                </a:lnTo>
                <a:lnTo>
                  <a:pt x="143350" y="88185"/>
                </a:lnTo>
                <a:lnTo>
                  <a:pt x="141286" y="93069"/>
                </a:lnTo>
                <a:lnTo>
                  <a:pt x="138958" y="97277"/>
                </a:lnTo>
                <a:lnTo>
                  <a:pt x="136454" y="101035"/>
                </a:lnTo>
                <a:lnTo>
                  <a:pt x="133832" y="104493"/>
                </a:lnTo>
                <a:lnTo>
                  <a:pt x="131131" y="107751"/>
                </a:lnTo>
                <a:lnTo>
                  <a:pt x="128379" y="110875"/>
                </a:lnTo>
                <a:lnTo>
                  <a:pt x="122780" y="116886"/>
                </a:lnTo>
                <a:lnTo>
                  <a:pt x="111424" y="128507"/>
                </a:lnTo>
                <a:lnTo>
                  <a:pt x="100009" y="139974"/>
                </a:lnTo>
                <a:lnTo>
                  <a:pt x="97153" y="141882"/>
                </a:lnTo>
                <a:lnTo>
                  <a:pt x="91439" y="144003"/>
                </a:lnTo>
                <a:lnTo>
                  <a:pt x="83184" y="147485"/>
                </a:lnTo>
                <a:lnTo>
                  <a:pt x="71465" y="152931"/>
                </a:lnTo>
                <a:lnTo>
                  <a:pt x="64884" y="158425"/>
                </a:lnTo>
                <a:lnTo>
                  <a:pt x="61452" y="161534"/>
                </a:lnTo>
                <a:lnTo>
                  <a:pt x="58110" y="162262"/>
                </a:lnTo>
                <a:lnTo>
                  <a:pt x="55885" y="162456"/>
                </a:lnTo>
                <a:lnTo>
                  <a:pt x="54402" y="163537"/>
                </a:lnTo>
                <a:lnTo>
                  <a:pt x="53413" y="165211"/>
                </a:lnTo>
                <a:lnTo>
                  <a:pt x="52754" y="167279"/>
                </a:lnTo>
                <a:lnTo>
                  <a:pt x="51362" y="168658"/>
                </a:lnTo>
                <a:lnTo>
                  <a:pt x="49481" y="169578"/>
                </a:lnTo>
                <a:lnTo>
                  <a:pt x="42897" y="171407"/>
                </a:lnTo>
                <a:lnTo>
                  <a:pt x="42864" y="179635"/>
                </a:lnTo>
                <a:lnTo>
                  <a:pt x="49707" y="179919"/>
                </a:lnTo>
                <a:lnTo>
                  <a:pt x="265716" y="179989"/>
                </a:lnTo>
                <a:lnTo>
                  <a:pt x="257175" y="1799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3" name="SMARTPenAnnotation162"/>
          <p:cNvSpPr/>
          <p:nvPr/>
        </p:nvSpPr>
        <p:spPr>
          <a:xfrm>
            <a:off x="6938009" y="171450"/>
            <a:ext cx="2078619" cy="1893722"/>
          </a:xfrm>
          <a:custGeom>
            <a:avLst/>
            <a:gdLst/>
            <a:ahLst/>
            <a:cxnLst/>
            <a:rect l="0" t="0" r="0" b="0"/>
            <a:pathLst>
              <a:path w="2078619" h="1893722">
                <a:moveTo>
                  <a:pt x="77153" y="222885"/>
                </a:moveTo>
                <a:lnTo>
                  <a:pt x="64134" y="222885"/>
                </a:lnTo>
                <a:lnTo>
                  <a:pt x="62759" y="223837"/>
                </a:lnTo>
                <a:lnTo>
                  <a:pt x="61842" y="225425"/>
                </a:lnTo>
                <a:lnTo>
                  <a:pt x="60370" y="230265"/>
                </a:lnTo>
                <a:lnTo>
                  <a:pt x="60008" y="285928"/>
                </a:lnTo>
                <a:lnTo>
                  <a:pt x="60008" y="365874"/>
                </a:lnTo>
                <a:lnTo>
                  <a:pt x="62548" y="377241"/>
                </a:lnTo>
                <a:lnTo>
                  <a:pt x="65899" y="389595"/>
                </a:lnTo>
                <a:lnTo>
                  <a:pt x="68739" y="411663"/>
                </a:lnTo>
                <a:lnTo>
                  <a:pt x="75209" y="436669"/>
                </a:lnTo>
                <a:lnTo>
                  <a:pt x="77078" y="491627"/>
                </a:lnTo>
                <a:lnTo>
                  <a:pt x="77152" y="574745"/>
                </a:lnTo>
                <a:lnTo>
                  <a:pt x="74613" y="589134"/>
                </a:lnTo>
                <a:lnTo>
                  <a:pt x="71262" y="602832"/>
                </a:lnTo>
                <a:lnTo>
                  <a:pt x="69772" y="618445"/>
                </a:lnTo>
                <a:lnTo>
                  <a:pt x="71650" y="632369"/>
                </a:lnTo>
                <a:lnTo>
                  <a:pt x="74707" y="645860"/>
                </a:lnTo>
                <a:lnTo>
                  <a:pt x="77010" y="703116"/>
                </a:lnTo>
                <a:lnTo>
                  <a:pt x="77151" y="788672"/>
                </a:lnTo>
                <a:lnTo>
                  <a:pt x="79692" y="803276"/>
                </a:lnTo>
                <a:lnTo>
                  <a:pt x="83044" y="817069"/>
                </a:lnTo>
                <a:lnTo>
                  <a:pt x="92354" y="874551"/>
                </a:lnTo>
                <a:lnTo>
                  <a:pt x="94127" y="925843"/>
                </a:lnTo>
                <a:lnTo>
                  <a:pt x="94298" y="1122644"/>
                </a:lnTo>
                <a:lnTo>
                  <a:pt x="101679" y="1174401"/>
                </a:lnTo>
                <a:lnTo>
                  <a:pt x="111532" y="1234438"/>
                </a:lnTo>
                <a:lnTo>
                  <a:pt x="118710" y="1277302"/>
                </a:lnTo>
                <a:lnTo>
                  <a:pt x="120891" y="1331418"/>
                </a:lnTo>
                <a:lnTo>
                  <a:pt x="130594" y="1388901"/>
                </a:lnTo>
                <a:lnTo>
                  <a:pt x="145909" y="1437653"/>
                </a:lnTo>
                <a:lnTo>
                  <a:pt x="148708" y="1444210"/>
                </a:lnTo>
                <a:lnTo>
                  <a:pt x="151817" y="1459116"/>
                </a:lnTo>
                <a:lnTo>
                  <a:pt x="154152" y="1474313"/>
                </a:lnTo>
                <a:lnTo>
                  <a:pt x="169069" y="1519696"/>
                </a:lnTo>
                <a:lnTo>
                  <a:pt x="171344" y="1534575"/>
                </a:lnTo>
                <a:lnTo>
                  <a:pt x="183243" y="1565546"/>
                </a:lnTo>
                <a:lnTo>
                  <a:pt x="211462" y="1623053"/>
                </a:lnTo>
                <a:lnTo>
                  <a:pt x="220982" y="1640203"/>
                </a:lnTo>
                <a:lnTo>
                  <a:pt x="244951" y="1674494"/>
                </a:lnTo>
                <a:lnTo>
                  <a:pt x="259928" y="1703070"/>
                </a:lnTo>
                <a:lnTo>
                  <a:pt x="268241" y="1711960"/>
                </a:lnTo>
                <a:lnTo>
                  <a:pt x="273126" y="1715664"/>
                </a:lnTo>
                <a:lnTo>
                  <a:pt x="281092" y="1724860"/>
                </a:lnTo>
                <a:lnTo>
                  <a:pt x="284550" y="1729979"/>
                </a:lnTo>
                <a:lnTo>
                  <a:pt x="293472" y="1738207"/>
                </a:lnTo>
                <a:lnTo>
                  <a:pt x="354354" y="1779963"/>
                </a:lnTo>
                <a:lnTo>
                  <a:pt x="371482" y="1789670"/>
                </a:lnTo>
                <a:lnTo>
                  <a:pt x="389575" y="1803236"/>
                </a:lnTo>
                <a:lnTo>
                  <a:pt x="429128" y="1819871"/>
                </a:lnTo>
                <a:lnTo>
                  <a:pt x="489182" y="1835030"/>
                </a:lnTo>
                <a:lnTo>
                  <a:pt x="506022" y="1839506"/>
                </a:lnTo>
                <a:lnTo>
                  <a:pt x="565800" y="1849663"/>
                </a:lnTo>
                <a:lnTo>
                  <a:pt x="624006" y="1854024"/>
                </a:lnTo>
                <a:lnTo>
                  <a:pt x="653521" y="1858393"/>
                </a:lnTo>
                <a:lnTo>
                  <a:pt x="708925" y="1865881"/>
                </a:lnTo>
                <a:lnTo>
                  <a:pt x="765845" y="1872970"/>
                </a:lnTo>
                <a:lnTo>
                  <a:pt x="829843" y="1876990"/>
                </a:lnTo>
                <a:lnTo>
                  <a:pt x="886039" y="1884111"/>
                </a:lnTo>
                <a:lnTo>
                  <a:pt x="942075" y="1885707"/>
                </a:lnTo>
                <a:lnTo>
                  <a:pt x="986224" y="1888442"/>
                </a:lnTo>
                <a:lnTo>
                  <a:pt x="1048930" y="1893721"/>
                </a:lnTo>
                <a:lnTo>
                  <a:pt x="1085071" y="1893332"/>
                </a:lnTo>
                <a:lnTo>
                  <a:pt x="1142898" y="1887110"/>
                </a:lnTo>
                <a:lnTo>
                  <a:pt x="1200137" y="1883562"/>
                </a:lnTo>
                <a:lnTo>
                  <a:pt x="1257299" y="1878192"/>
                </a:lnTo>
                <a:lnTo>
                  <a:pt x="1300481" y="1874998"/>
                </a:lnTo>
                <a:lnTo>
                  <a:pt x="1330525" y="1870640"/>
                </a:lnTo>
                <a:lnTo>
                  <a:pt x="1361018" y="1866808"/>
                </a:lnTo>
                <a:lnTo>
                  <a:pt x="1468869" y="1840195"/>
                </a:lnTo>
                <a:lnTo>
                  <a:pt x="1525413" y="1823082"/>
                </a:lnTo>
                <a:lnTo>
                  <a:pt x="1565990" y="1810701"/>
                </a:lnTo>
                <a:lnTo>
                  <a:pt x="1628613" y="1781069"/>
                </a:lnTo>
                <a:lnTo>
                  <a:pt x="1688774" y="1750338"/>
                </a:lnTo>
                <a:lnTo>
                  <a:pt x="1753117" y="1712661"/>
                </a:lnTo>
                <a:lnTo>
                  <a:pt x="1771669" y="1702252"/>
                </a:lnTo>
                <a:lnTo>
                  <a:pt x="1836431" y="1651613"/>
                </a:lnTo>
                <a:lnTo>
                  <a:pt x="1888784" y="1599246"/>
                </a:lnTo>
                <a:lnTo>
                  <a:pt x="1927146" y="1546260"/>
                </a:lnTo>
                <a:lnTo>
                  <a:pt x="1961139" y="1489618"/>
                </a:lnTo>
                <a:lnTo>
                  <a:pt x="1982991" y="1438871"/>
                </a:lnTo>
                <a:lnTo>
                  <a:pt x="1995324" y="1381048"/>
                </a:lnTo>
                <a:lnTo>
                  <a:pt x="2002389" y="1360323"/>
                </a:lnTo>
                <a:lnTo>
                  <a:pt x="2012541" y="1302861"/>
                </a:lnTo>
                <a:lnTo>
                  <a:pt x="2016487" y="1277255"/>
                </a:lnTo>
                <a:lnTo>
                  <a:pt x="2029314" y="1225863"/>
                </a:lnTo>
                <a:lnTo>
                  <a:pt x="2033522" y="1200148"/>
                </a:lnTo>
                <a:lnTo>
                  <a:pt x="2046450" y="1148714"/>
                </a:lnTo>
                <a:lnTo>
                  <a:pt x="2051160" y="1097280"/>
                </a:lnTo>
                <a:lnTo>
                  <a:pt x="2055552" y="1071562"/>
                </a:lnTo>
                <a:lnTo>
                  <a:pt x="2059778" y="1020127"/>
                </a:lnTo>
                <a:lnTo>
                  <a:pt x="2064138" y="994410"/>
                </a:lnTo>
                <a:lnTo>
                  <a:pt x="2067969" y="968692"/>
                </a:lnTo>
                <a:lnTo>
                  <a:pt x="2078618" y="926782"/>
                </a:lnTo>
                <a:lnTo>
                  <a:pt x="2074867" y="873865"/>
                </a:lnTo>
                <a:lnTo>
                  <a:pt x="2073637" y="832415"/>
                </a:lnTo>
                <a:lnTo>
                  <a:pt x="2067769" y="804013"/>
                </a:lnTo>
                <a:lnTo>
                  <a:pt x="2065257" y="763667"/>
                </a:lnTo>
                <a:lnTo>
                  <a:pt x="2059235" y="735400"/>
                </a:lnTo>
                <a:lnTo>
                  <a:pt x="2057508" y="681670"/>
                </a:lnTo>
                <a:lnTo>
                  <a:pt x="2056469" y="651646"/>
                </a:lnTo>
                <a:lnTo>
                  <a:pt x="2050619" y="623844"/>
                </a:lnTo>
                <a:lnTo>
                  <a:pt x="2048672" y="608734"/>
                </a:lnTo>
                <a:lnTo>
                  <a:pt x="2042201" y="580971"/>
                </a:lnTo>
                <a:lnTo>
                  <a:pt x="2040167" y="565867"/>
                </a:lnTo>
                <a:lnTo>
                  <a:pt x="2020138" y="509941"/>
                </a:lnTo>
                <a:lnTo>
                  <a:pt x="2009753" y="486033"/>
                </a:lnTo>
                <a:lnTo>
                  <a:pt x="2004174" y="462965"/>
                </a:lnTo>
                <a:lnTo>
                  <a:pt x="1990490" y="428455"/>
                </a:lnTo>
                <a:lnTo>
                  <a:pt x="1970876" y="403438"/>
                </a:lnTo>
                <a:lnTo>
                  <a:pt x="1939856" y="368664"/>
                </a:lnTo>
                <a:lnTo>
                  <a:pt x="1911133" y="327546"/>
                </a:lnTo>
                <a:lnTo>
                  <a:pt x="1879871" y="291622"/>
                </a:lnTo>
                <a:lnTo>
                  <a:pt x="1867005" y="274366"/>
                </a:lnTo>
                <a:lnTo>
                  <a:pt x="1836898" y="240034"/>
                </a:lnTo>
                <a:lnTo>
                  <a:pt x="1824108" y="222886"/>
                </a:lnTo>
                <a:lnTo>
                  <a:pt x="1813697" y="212408"/>
                </a:lnTo>
                <a:lnTo>
                  <a:pt x="1798079" y="200201"/>
                </a:lnTo>
                <a:lnTo>
                  <a:pt x="1776142" y="173954"/>
                </a:lnTo>
                <a:lnTo>
                  <a:pt x="1736337" y="143012"/>
                </a:lnTo>
                <a:lnTo>
                  <a:pt x="1671696" y="114377"/>
                </a:lnTo>
                <a:lnTo>
                  <a:pt x="1611242" y="91443"/>
                </a:lnTo>
                <a:lnTo>
                  <a:pt x="1550648" y="72390"/>
                </a:lnTo>
                <a:lnTo>
                  <a:pt x="1491456" y="62070"/>
                </a:lnTo>
                <a:lnTo>
                  <a:pt x="1426581" y="45650"/>
                </a:lnTo>
                <a:lnTo>
                  <a:pt x="1389446" y="36816"/>
                </a:lnTo>
                <a:lnTo>
                  <a:pt x="1325949" y="27056"/>
                </a:lnTo>
                <a:lnTo>
                  <a:pt x="1269678" y="18454"/>
                </a:lnTo>
                <a:lnTo>
                  <a:pt x="1205447" y="9879"/>
                </a:lnTo>
                <a:lnTo>
                  <a:pt x="1146120" y="8744"/>
                </a:lnTo>
                <a:lnTo>
                  <a:pt x="1091053" y="4055"/>
                </a:lnTo>
                <a:lnTo>
                  <a:pt x="1026846" y="534"/>
                </a:lnTo>
                <a:lnTo>
                  <a:pt x="803251" y="0"/>
                </a:lnTo>
                <a:lnTo>
                  <a:pt x="729078" y="6785"/>
                </a:lnTo>
                <a:lnTo>
                  <a:pt x="676146" y="8219"/>
                </a:lnTo>
                <a:lnTo>
                  <a:pt x="610669" y="15311"/>
                </a:lnTo>
                <a:lnTo>
                  <a:pt x="558776" y="21333"/>
                </a:lnTo>
                <a:lnTo>
                  <a:pt x="503618" y="31695"/>
                </a:lnTo>
                <a:lnTo>
                  <a:pt x="452505" y="40374"/>
                </a:lnTo>
                <a:lnTo>
                  <a:pt x="396830" y="46921"/>
                </a:lnTo>
                <a:lnTo>
                  <a:pt x="339972" y="57387"/>
                </a:lnTo>
                <a:lnTo>
                  <a:pt x="285419" y="68626"/>
                </a:lnTo>
                <a:lnTo>
                  <a:pt x="221320" y="85729"/>
                </a:lnTo>
                <a:lnTo>
                  <a:pt x="150166" y="105727"/>
                </a:lnTo>
                <a:lnTo>
                  <a:pt x="85985" y="117951"/>
                </a:lnTo>
                <a:lnTo>
                  <a:pt x="54027" y="126204"/>
                </a:lnTo>
                <a:lnTo>
                  <a:pt x="47448" y="126998"/>
                </a:lnTo>
                <a:lnTo>
                  <a:pt x="37598" y="130421"/>
                </a:lnTo>
                <a:lnTo>
                  <a:pt x="30046" y="134165"/>
                </a:lnTo>
                <a:lnTo>
                  <a:pt x="20439" y="137225"/>
                </a:lnTo>
                <a:lnTo>
                  <a:pt x="14482" y="141316"/>
                </a:lnTo>
                <a:lnTo>
                  <a:pt x="12512" y="143740"/>
                </a:lnTo>
                <a:lnTo>
                  <a:pt x="11199" y="146309"/>
                </a:lnTo>
                <a:lnTo>
                  <a:pt x="10324" y="148974"/>
                </a:lnTo>
                <a:lnTo>
                  <a:pt x="8787" y="150751"/>
                </a:lnTo>
                <a:lnTo>
                  <a:pt x="6812" y="151936"/>
                </a:lnTo>
                <a:lnTo>
                  <a:pt x="0" y="1543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4" name="SMARTPenAnnotation163"/>
          <p:cNvSpPr/>
          <p:nvPr/>
        </p:nvSpPr>
        <p:spPr>
          <a:xfrm>
            <a:off x="842971" y="3360420"/>
            <a:ext cx="85717" cy="300038"/>
          </a:xfrm>
          <a:custGeom>
            <a:avLst/>
            <a:gdLst/>
            <a:ahLst/>
            <a:cxnLst/>
            <a:rect l="0" t="0" r="0" b="0"/>
            <a:pathLst>
              <a:path w="85717" h="300038">
                <a:moveTo>
                  <a:pt x="8563" y="0"/>
                </a:moveTo>
                <a:lnTo>
                  <a:pt x="0" y="0"/>
                </a:lnTo>
                <a:lnTo>
                  <a:pt x="37152" y="37160"/>
                </a:lnTo>
                <a:lnTo>
                  <a:pt x="39052" y="40966"/>
                </a:lnTo>
                <a:lnTo>
                  <a:pt x="42680" y="55424"/>
                </a:lnTo>
                <a:lnTo>
                  <a:pt x="44643" y="60761"/>
                </a:lnTo>
                <a:lnTo>
                  <a:pt x="46904" y="66225"/>
                </a:lnTo>
                <a:lnTo>
                  <a:pt x="49364" y="71772"/>
                </a:lnTo>
                <a:lnTo>
                  <a:pt x="54637" y="83016"/>
                </a:lnTo>
                <a:lnTo>
                  <a:pt x="62961" y="100056"/>
                </a:lnTo>
                <a:lnTo>
                  <a:pt x="64831" y="105756"/>
                </a:lnTo>
                <a:lnTo>
                  <a:pt x="66077" y="111462"/>
                </a:lnTo>
                <a:lnTo>
                  <a:pt x="66909" y="117170"/>
                </a:lnTo>
                <a:lnTo>
                  <a:pt x="68415" y="122881"/>
                </a:lnTo>
                <a:lnTo>
                  <a:pt x="70372" y="128593"/>
                </a:lnTo>
                <a:lnTo>
                  <a:pt x="72629" y="134306"/>
                </a:lnTo>
                <a:lnTo>
                  <a:pt x="74134" y="140972"/>
                </a:lnTo>
                <a:lnTo>
                  <a:pt x="75137" y="148274"/>
                </a:lnTo>
                <a:lnTo>
                  <a:pt x="75806" y="155999"/>
                </a:lnTo>
                <a:lnTo>
                  <a:pt x="76252" y="163054"/>
                </a:lnTo>
                <a:lnTo>
                  <a:pt x="76747" y="175973"/>
                </a:lnTo>
                <a:lnTo>
                  <a:pt x="77026" y="193957"/>
                </a:lnTo>
                <a:lnTo>
                  <a:pt x="77143" y="290016"/>
                </a:lnTo>
                <a:lnTo>
                  <a:pt x="78096" y="290499"/>
                </a:lnTo>
                <a:lnTo>
                  <a:pt x="79683" y="290821"/>
                </a:lnTo>
                <a:lnTo>
                  <a:pt x="81694" y="291036"/>
                </a:lnTo>
                <a:lnTo>
                  <a:pt x="83035" y="292131"/>
                </a:lnTo>
                <a:lnTo>
                  <a:pt x="83929" y="293814"/>
                </a:lnTo>
                <a:lnTo>
                  <a:pt x="85716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5" name="SMARTPenAnnotation164"/>
          <p:cNvSpPr/>
          <p:nvPr/>
        </p:nvSpPr>
        <p:spPr>
          <a:xfrm>
            <a:off x="1026715" y="3351856"/>
            <a:ext cx="206918" cy="282885"/>
          </a:xfrm>
          <a:custGeom>
            <a:avLst/>
            <a:gdLst/>
            <a:ahLst/>
            <a:cxnLst/>
            <a:rect l="0" t="0" r="0" b="0"/>
            <a:pathLst>
              <a:path w="206918" h="282885">
                <a:moveTo>
                  <a:pt x="21987" y="8564"/>
                </a:moveTo>
                <a:lnTo>
                  <a:pt x="21987" y="344"/>
                </a:lnTo>
                <a:lnTo>
                  <a:pt x="27878" y="61"/>
                </a:lnTo>
                <a:lnTo>
                  <a:pt x="30206" y="0"/>
                </a:lnTo>
                <a:lnTo>
                  <a:pt x="30490" y="6837"/>
                </a:lnTo>
                <a:lnTo>
                  <a:pt x="30557" y="33161"/>
                </a:lnTo>
                <a:lnTo>
                  <a:pt x="29605" y="38297"/>
                </a:lnTo>
                <a:lnTo>
                  <a:pt x="28018" y="43626"/>
                </a:lnTo>
                <a:lnTo>
                  <a:pt x="26008" y="49083"/>
                </a:lnTo>
                <a:lnTo>
                  <a:pt x="23715" y="54627"/>
                </a:lnTo>
                <a:lnTo>
                  <a:pt x="21234" y="60227"/>
                </a:lnTo>
                <a:lnTo>
                  <a:pt x="15937" y="71530"/>
                </a:lnTo>
                <a:lnTo>
                  <a:pt x="10408" y="82904"/>
                </a:lnTo>
                <a:lnTo>
                  <a:pt x="8553" y="88604"/>
                </a:lnTo>
                <a:lnTo>
                  <a:pt x="7316" y="94309"/>
                </a:lnTo>
                <a:lnTo>
                  <a:pt x="6491" y="100017"/>
                </a:lnTo>
                <a:lnTo>
                  <a:pt x="5941" y="105727"/>
                </a:lnTo>
                <a:lnTo>
                  <a:pt x="5575" y="111439"/>
                </a:lnTo>
                <a:lnTo>
                  <a:pt x="5331" y="117153"/>
                </a:lnTo>
                <a:lnTo>
                  <a:pt x="4215" y="122866"/>
                </a:lnTo>
                <a:lnTo>
                  <a:pt x="2519" y="128580"/>
                </a:lnTo>
                <a:lnTo>
                  <a:pt x="436" y="134295"/>
                </a:lnTo>
                <a:lnTo>
                  <a:pt x="0" y="140009"/>
                </a:lnTo>
                <a:lnTo>
                  <a:pt x="661" y="145724"/>
                </a:lnTo>
                <a:lnTo>
                  <a:pt x="2055" y="151439"/>
                </a:lnTo>
                <a:lnTo>
                  <a:pt x="2984" y="157154"/>
                </a:lnTo>
                <a:lnTo>
                  <a:pt x="3603" y="162869"/>
                </a:lnTo>
                <a:lnTo>
                  <a:pt x="4016" y="168584"/>
                </a:lnTo>
                <a:lnTo>
                  <a:pt x="4291" y="174299"/>
                </a:lnTo>
                <a:lnTo>
                  <a:pt x="4597" y="185728"/>
                </a:lnTo>
                <a:lnTo>
                  <a:pt x="5631" y="191444"/>
                </a:lnTo>
                <a:lnTo>
                  <a:pt x="7273" y="197159"/>
                </a:lnTo>
                <a:lnTo>
                  <a:pt x="9320" y="202873"/>
                </a:lnTo>
                <a:lnTo>
                  <a:pt x="11637" y="208589"/>
                </a:lnTo>
                <a:lnTo>
                  <a:pt x="14135" y="214304"/>
                </a:lnTo>
                <a:lnTo>
                  <a:pt x="16752" y="220019"/>
                </a:lnTo>
                <a:lnTo>
                  <a:pt x="19450" y="224781"/>
                </a:lnTo>
                <a:lnTo>
                  <a:pt x="24987" y="232613"/>
                </a:lnTo>
                <a:lnTo>
                  <a:pt x="26844" y="236987"/>
                </a:lnTo>
                <a:lnTo>
                  <a:pt x="28083" y="241808"/>
                </a:lnTo>
                <a:lnTo>
                  <a:pt x="28908" y="246928"/>
                </a:lnTo>
                <a:lnTo>
                  <a:pt x="32366" y="255156"/>
                </a:lnTo>
                <a:lnTo>
                  <a:pt x="34621" y="258684"/>
                </a:lnTo>
                <a:lnTo>
                  <a:pt x="38030" y="261035"/>
                </a:lnTo>
                <a:lnTo>
                  <a:pt x="42207" y="262603"/>
                </a:lnTo>
                <a:lnTo>
                  <a:pt x="46897" y="263648"/>
                </a:lnTo>
                <a:lnTo>
                  <a:pt x="50976" y="265298"/>
                </a:lnTo>
                <a:lnTo>
                  <a:pt x="54648" y="267350"/>
                </a:lnTo>
                <a:lnTo>
                  <a:pt x="58049" y="269670"/>
                </a:lnTo>
                <a:lnTo>
                  <a:pt x="62221" y="271217"/>
                </a:lnTo>
                <a:lnTo>
                  <a:pt x="66907" y="272249"/>
                </a:lnTo>
                <a:lnTo>
                  <a:pt x="71936" y="272936"/>
                </a:lnTo>
                <a:lnTo>
                  <a:pt x="78146" y="273394"/>
                </a:lnTo>
                <a:lnTo>
                  <a:pt x="85144" y="273700"/>
                </a:lnTo>
                <a:lnTo>
                  <a:pt x="107805" y="274190"/>
                </a:lnTo>
                <a:lnTo>
                  <a:pt x="113489" y="273278"/>
                </a:lnTo>
                <a:lnTo>
                  <a:pt x="120136" y="271717"/>
                </a:lnTo>
                <a:lnTo>
                  <a:pt x="127425" y="269724"/>
                </a:lnTo>
                <a:lnTo>
                  <a:pt x="134189" y="268396"/>
                </a:lnTo>
                <a:lnTo>
                  <a:pt x="140603" y="267510"/>
                </a:lnTo>
                <a:lnTo>
                  <a:pt x="146784" y="266920"/>
                </a:lnTo>
                <a:lnTo>
                  <a:pt x="151858" y="265573"/>
                </a:lnTo>
                <a:lnTo>
                  <a:pt x="156193" y="263724"/>
                </a:lnTo>
                <a:lnTo>
                  <a:pt x="160035" y="261538"/>
                </a:lnTo>
                <a:lnTo>
                  <a:pt x="169384" y="256569"/>
                </a:lnTo>
                <a:lnTo>
                  <a:pt x="174544" y="253911"/>
                </a:lnTo>
                <a:lnTo>
                  <a:pt x="178937" y="251186"/>
                </a:lnTo>
                <a:lnTo>
                  <a:pt x="182818" y="248417"/>
                </a:lnTo>
                <a:lnTo>
                  <a:pt x="186357" y="245618"/>
                </a:lnTo>
                <a:lnTo>
                  <a:pt x="189670" y="242800"/>
                </a:lnTo>
                <a:lnTo>
                  <a:pt x="195890" y="237129"/>
                </a:lnTo>
                <a:lnTo>
                  <a:pt x="197930" y="234283"/>
                </a:lnTo>
                <a:lnTo>
                  <a:pt x="200196" y="228581"/>
                </a:lnTo>
                <a:lnTo>
                  <a:pt x="201472" y="220016"/>
                </a:lnTo>
                <a:lnTo>
                  <a:pt x="201850" y="211445"/>
                </a:lnTo>
                <a:lnTo>
                  <a:pt x="202856" y="208588"/>
                </a:lnTo>
                <a:lnTo>
                  <a:pt x="206513" y="202873"/>
                </a:lnTo>
                <a:lnTo>
                  <a:pt x="206917" y="200016"/>
                </a:lnTo>
                <a:lnTo>
                  <a:pt x="206234" y="197159"/>
                </a:lnTo>
                <a:lnTo>
                  <a:pt x="203887" y="191444"/>
                </a:lnTo>
                <a:lnTo>
                  <a:pt x="202566" y="183824"/>
                </a:lnTo>
                <a:lnTo>
                  <a:pt x="202257" y="181707"/>
                </a:lnTo>
                <a:lnTo>
                  <a:pt x="200269" y="181143"/>
                </a:lnTo>
                <a:lnTo>
                  <a:pt x="197039" y="180766"/>
                </a:lnTo>
                <a:lnTo>
                  <a:pt x="192981" y="180515"/>
                </a:lnTo>
                <a:lnTo>
                  <a:pt x="183392" y="180237"/>
                </a:lnTo>
                <a:lnTo>
                  <a:pt x="178168" y="180162"/>
                </a:lnTo>
                <a:lnTo>
                  <a:pt x="173732" y="181065"/>
                </a:lnTo>
                <a:lnTo>
                  <a:pt x="169823" y="182620"/>
                </a:lnTo>
                <a:lnTo>
                  <a:pt x="166264" y="184609"/>
                </a:lnTo>
                <a:lnTo>
                  <a:pt x="157230" y="189358"/>
                </a:lnTo>
                <a:lnTo>
                  <a:pt x="152154" y="191959"/>
                </a:lnTo>
                <a:lnTo>
                  <a:pt x="145913" y="194644"/>
                </a:lnTo>
                <a:lnTo>
                  <a:pt x="138894" y="197387"/>
                </a:lnTo>
                <a:lnTo>
                  <a:pt x="131357" y="200169"/>
                </a:lnTo>
                <a:lnTo>
                  <a:pt x="125381" y="202975"/>
                </a:lnTo>
                <a:lnTo>
                  <a:pt x="120444" y="205799"/>
                </a:lnTo>
                <a:lnTo>
                  <a:pt x="116200" y="208634"/>
                </a:lnTo>
                <a:lnTo>
                  <a:pt x="111465" y="212429"/>
                </a:lnTo>
                <a:lnTo>
                  <a:pt x="106404" y="216864"/>
                </a:lnTo>
                <a:lnTo>
                  <a:pt x="96653" y="225919"/>
                </a:lnTo>
                <a:lnTo>
                  <a:pt x="89144" y="233118"/>
                </a:lnTo>
                <a:lnTo>
                  <a:pt x="85809" y="237324"/>
                </a:lnTo>
                <a:lnTo>
                  <a:pt x="82632" y="242033"/>
                </a:lnTo>
                <a:lnTo>
                  <a:pt x="79562" y="247078"/>
                </a:lnTo>
                <a:lnTo>
                  <a:pt x="76151" y="255222"/>
                </a:lnTo>
                <a:lnTo>
                  <a:pt x="75241" y="258728"/>
                </a:lnTo>
                <a:lnTo>
                  <a:pt x="71691" y="265163"/>
                </a:lnTo>
                <a:lnTo>
                  <a:pt x="69410" y="268212"/>
                </a:lnTo>
                <a:lnTo>
                  <a:pt x="66876" y="274140"/>
                </a:lnTo>
                <a:lnTo>
                  <a:pt x="64849" y="28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6" name="SMARTPenAnnotation165"/>
          <p:cNvSpPr/>
          <p:nvPr/>
        </p:nvSpPr>
        <p:spPr>
          <a:xfrm>
            <a:off x="765809" y="3754754"/>
            <a:ext cx="600076" cy="25719"/>
          </a:xfrm>
          <a:custGeom>
            <a:avLst/>
            <a:gdLst/>
            <a:ahLst/>
            <a:cxnLst/>
            <a:rect l="0" t="0" r="0" b="0"/>
            <a:pathLst>
              <a:path w="600076" h="25719">
                <a:moveTo>
                  <a:pt x="0" y="25718"/>
                </a:moveTo>
                <a:lnTo>
                  <a:pt x="0" y="17250"/>
                </a:lnTo>
                <a:lnTo>
                  <a:pt x="17321" y="17149"/>
                </a:lnTo>
                <a:lnTo>
                  <a:pt x="62133" y="17146"/>
                </a:lnTo>
                <a:lnTo>
                  <a:pt x="69045" y="16193"/>
                </a:lnTo>
                <a:lnTo>
                  <a:pt x="75557" y="14606"/>
                </a:lnTo>
                <a:lnTo>
                  <a:pt x="81804" y="12595"/>
                </a:lnTo>
                <a:lnTo>
                  <a:pt x="88826" y="11254"/>
                </a:lnTo>
                <a:lnTo>
                  <a:pt x="96365" y="10361"/>
                </a:lnTo>
                <a:lnTo>
                  <a:pt x="104249" y="9765"/>
                </a:lnTo>
                <a:lnTo>
                  <a:pt x="120628" y="9103"/>
                </a:lnTo>
                <a:lnTo>
                  <a:pt x="145915" y="8730"/>
                </a:lnTo>
                <a:lnTo>
                  <a:pt x="312673" y="8573"/>
                </a:lnTo>
                <a:lnTo>
                  <a:pt x="323701" y="7621"/>
                </a:lnTo>
                <a:lnTo>
                  <a:pt x="334864" y="6033"/>
                </a:lnTo>
                <a:lnTo>
                  <a:pt x="346115" y="4022"/>
                </a:lnTo>
                <a:lnTo>
                  <a:pt x="357426" y="2682"/>
                </a:lnTo>
                <a:lnTo>
                  <a:pt x="368777" y="1788"/>
                </a:lnTo>
                <a:lnTo>
                  <a:pt x="380154" y="1192"/>
                </a:lnTo>
                <a:lnTo>
                  <a:pt x="402955" y="530"/>
                </a:lnTo>
                <a:lnTo>
                  <a:pt x="470989" y="32"/>
                </a:lnTo>
                <a:lnTo>
                  <a:pt x="584081" y="0"/>
                </a:lnTo>
                <a:lnTo>
                  <a:pt x="586555" y="953"/>
                </a:lnTo>
                <a:lnTo>
                  <a:pt x="588205" y="2541"/>
                </a:lnTo>
                <a:lnTo>
                  <a:pt x="589304" y="4552"/>
                </a:lnTo>
                <a:lnTo>
                  <a:pt x="590989" y="5892"/>
                </a:lnTo>
                <a:lnTo>
                  <a:pt x="593066" y="6786"/>
                </a:lnTo>
                <a:lnTo>
                  <a:pt x="600075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7" name="SMARTPenAnnotation166"/>
          <p:cNvSpPr/>
          <p:nvPr/>
        </p:nvSpPr>
        <p:spPr>
          <a:xfrm>
            <a:off x="791527" y="3858826"/>
            <a:ext cx="514351" cy="290232"/>
          </a:xfrm>
          <a:custGeom>
            <a:avLst/>
            <a:gdLst/>
            <a:ahLst/>
            <a:cxnLst/>
            <a:rect l="0" t="0" r="0" b="0"/>
            <a:pathLst>
              <a:path w="514351" h="290232">
                <a:moveTo>
                  <a:pt x="0" y="135959"/>
                </a:moveTo>
                <a:lnTo>
                  <a:pt x="0" y="140509"/>
                </a:lnTo>
                <a:lnTo>
                  <a:pt x="952" y="142803"/>
                </a:lnTo>
                <a:lnTo>
                  <a:pt x="4551" y="147890"/>
                </a:lnTo>
                <a:lnTo>
                  <a:pt x="6844" y="149628"/>
                </a:lnTo>
                <a:lnTo>
                  <a:pt x="9325" y="150787"/>
                </a:lnTo>
                <a:lnTo>
                  <a:pt x="11932" y="151559"/>
                </a:lnTo>
                <a:lnTo>
                  <a:pt x="17368" y="154957"/>
                </a:lnTo>
                <a:lnTo>
                  <a:pt x="25783" y="162225"/>
                </a:lnTo>
                <a:lnTo>
                  <a:pt x="32414" y="167635"/>
                </a:lnTo>
                <a:lnTo>
                  <a:pt x="46857" y="176036"/>
                </a:lnTo>
                <a:lnTo>
                  <a:pt x="57656" y="181711"/>
                </a:lnTo>
                <a:lnTo>
                  <a:pt x="66265" y="189948"/>
                </a:lnTo>
                <a:lnTo>
                  <a:pt x="69894" y="194811"/>
                </a:lnTo>
                <a:lnTo>
                  <a:pt x="79006" y="202755"/>
                </a:lnTo>
                <a:lnTo>
                  <a:pt x="89406" y="209461"/>
                </a:lnTo>
                <a:lnTo>
                  <a:pt x="100379" y="215616"/>
                </a:lnTo>
                <a:lnTo>
                  <a:pt x="111605" y="224067"/>
                </a:lnTo>
                <a:lnTo>
                  <a:pt x="117266" y="228988"/>
                </a:lnTo>
                <a:lnTo>
                  <a:pt x="126096" y="236995"/>
                </a:lnTo>
                <a:lnTo>
                  <a:pt x="134147" y="244681"/>
                </a:lnTo>
                <a:lnTo>
                  <a:pt x="144076" y="254447"/>
                </a:lnTo>
                <a:lnTo>
                  <a:pt x="154839" y="262598"/>
                </a:lnTo>
                <a:lnTo>
                  <a:pt x="165020" y="269395"/>
                </a:lnTo>
                <a:lnTo>
                  <a:pt x="176106" y="277625"/>
                </a:lnTo>
                <a:lnTo>
                  <a:pt x="182409" y="279884"/>
                </a:lnTo>
                <a:lnTo>
                  <a:pt x="191313" y="281156"/>
                </a:lnTo>
                <a:lnTo>
                  <a:pt x="194217" y="282287"/>
                </a:lnTo>
                <a:lnTo>
                  <a:pt x="204034" y="289025"/>
                </a:lnTo>
                <a:lnTo>
                  <a:pt x="207522" y="289713"/>
                </a:lnTo>
                <a:lnTo>
                  <a:pt x="213915" y="290231"/>
                </a:lnTo>
                <a:lnTo>
                  <a:pt x="214195" y="285703"/>
                </a:lnTo>
                <a:lnTo>
                  <a:pt x="213281" y="283413"/>
                </a:lnTo>
                <a:lnTo>
                  <a:pt x="208398" y="275640"/>
                </a:lnTo>
                <a:lnTo>
                  <a:pt x="206921" y="270112"/>
                </a:lnTo>
                <a:lnTo>
                  <a:pt x="203725" y="261940"/>
                </a:lnTo>
                <a:lnTo>
                  <a:pt x="201539" y="257094"/>
                </a:lnTo>
                <a:lnTo>
                  <a:pt x="200082" y="251958"/>
                </a:lnTo>
                <a:lnTo>
                  <a:pt x="199110" y="246629"/>
                </a:lnTo>
                <a:lnTo>
                  <a:pt x="198463" y="241171"/>
                </a:lnTo>
                <a:lnTo>
                  <a:pt x="197078" y="235628"/>
                </a:lnTo>
                <a:lnTo>
                  <a:pt x="195203" y="230027"/>
                </a:lnTo>
                <a:lnTo>
                  <a:pt x="193000" y="224389"/>
                </a:lnTo>
                <a:lnTo>
                  <a:pt x="190579" y="218725"/>
                </a:lnTo>
                <a:lnTo>
                  <a:pt x="185349" y="207351"/>
                </a:lnTo>
                <a:lnTo>
                  <a:pt x="183574" y="200698"/>
                </a:lnTo>
                <a:lnTo>
                  <a:pt x="182390" y="193406"/>
                </a:lnTo>
                <a:lnTo>
                  <a:pt x="181601" y="185687"/>
                </a:lnTo>
                <a:lnTo>
                  <a:pt x="180122" y="178636"/>
                </a:lnTo>
                <a:lnTo>
                  <a:pt x="178184" y="172030"/>
                </a:lnTo>
                <a:lnTo>
                  <a:pt x="175939" y="165721"/>
                </a:lnTo>
                <a:lnTo>
                  <a:pt x="173490" y="159610"/>
                </a:lnTo>
                <a:lnTo>
                  <a:pt x="170905" y="153632"/>
                </a:lnTo>
                <a:lnTo>
                  <a:pt x="168229" y="147741"/>
                </a:lnTo>
                <a:lnTo>
                  <a:pt x="166445" y="140956"/>
                </a:lnTo>
                <a:lnTo>
                  <a:pt x="165256" y="133575"/>
                </a:lnTo>
                <a:lnTo>
                  <a:pt x="164463" y="125797"/>
                </a:lnTo>
                <a:lnTo>
                  <a:pt x="162982" y="118707"/>
                </a:lnTo>
                <a:lnTo>
                  <a:pt x="161042" y="112075"/>
                </a:lnTo>
                <a:lnTo>
                  <a:pt x="158796" y="105749"/>
                </a:lnTo>
                <a:lnTo>
                  <a:pt x="157299" y="99626"/>
                </a:lnTo>
                <a:lnTo>
                  <a:pt x="156301" y="93640"/>
                </a:lnTo>
                <a:lnTo>
                  <a:pt x="155636" y="87743"/>
                </a:lnTo>
                <a:lnTo>
                  <a:pt x="154240" y="81907"/>
                </a:lnTo>
                <a:lnTo>
                  <a:pt x="152356" y="76112"/>
                </a:lnTo>
                <a:lnTo>
                  <a:pt x="150148" y="70343"/>
                </a:lnTo>
                <a:lnTo>
                  <a:pt x="147695" y="61394"/>
                </a:lnTo>
                <a:lnTo>
                  <a:pt x="146605" y="54241"/>
                </a:lnTo>
                <a:lnTo>
                  <a:pt x="146120" y="47887"/>
                </a:lnTo>
                <a:lnTo>
                  <a:pt x="145847" y="38955"/>
                </a:lnTo>
                <a:lnTo>
                  <a:pt x="145766" y="34827"/>
                </a:lnTo>
                <a:lnTo>
                  <a:pt x="146708" y="34247"/>
                </a:lnTo>
                <a:lnTo>
                  <a:pt x="153116" y="33241"/>
                </a:lnTo>
                <a:lnTo>
                  <a:pt x="166132" y="33102"/>
                </a:lnTo>
                <a:lnTo>
                  <a:pt x="240579" y="33089"/>
                </a:lnTo>
                <a:lnTo>
                  <a:pt x="254879" y="30549"/>
                </a:lnTo>
                <a:lnTo>
                  <a:pt x="268537" y="27197"/>
                </a:lnTo>
                <a:lnTo>
                  <a:pt x="284132" y="25708"/>
                </a:lnTo>
                <a:lnTo>
                  <a:pt x="292292" y="24358"/>
                </a:lnTo>
                <a:lnTo>
                  <a:pt x="300588" y="22506"/>
                </a:lnTo>
                <a:lnTo>
                  <a:pt x="308977" y="20318"/>
                </a:lnTo>
                <a:lnTo>
                  <a:pt x="318380" y="18860"/>
                </a:lnTo>
                <a:lnTo>
                  <a:pt x="328458" y="17888"/>
                </a:lnTo>
                <a:lnTo>
                  <a:pt x="338987" y="17240"/>
                </a:lnTo>
                <a:lnTo>
                  <a:pt x="348864" y="15855"/>
                </a:lnTo>
                <a:lnTo>
                  <a:pt x="358306" y="13980"/>
                </a:lnTo>
                <a:lnTo>
                  <a:pt x="367458" y="11777"/>
                </a:lnTo>
                <a:lnTo>
                  <a:pt x="376417" y="10308"/>
                </a:lnTo>
                <a:lnTo>
                  <a:pt x="385247" y="9329"/>
                </a:lnTo>
                <a:lnTo>
                  <a:pt x="393991" y="8677"/>
                </a:lnTo>
                <a:lnTo>
                  <a:pt x="402678" y="8241"/>
                </a:lnTo>
                <a:lnTo>
                  <a:pt x="419950" y="7758"/>
                </a:lnTo>
                <a:lnTo>
                  <a:pt x="441189" y="7486"/>
                </a:lnTo>
                <a:lnTo>
                  <a:pt x="453576" y="4882"/>
                </a:lnTo>
                <a:lnTo>
                  <a:pt x="465432" y="1502"/>
                </a:lnTo>
                <a:lnTo>
                  <a:pt x="477051" y="0"/>
                </a:lnTo>
                <a:lnTo>
                  <a:pt x="481864" y="552"/>
                </a:lnTo>
                <a:lnTo>
                  <a:pt x="486025" y="1873"/>
                </a:lnTo>
                <a:lnTo>
                  <a:pt x="489752" y="3705"/>
                </a:lnTo>
                <a:lnTo>
                  <a:pt x="498972" y="5742"/>
                </a:lnTo>
                <a:lnTo>
                  <a:pt x="514350" y="73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8" name="SMARTPenAnnotation167"/>
          <p:cNvSpPr/>
          <p:nvPr/>
        </p:nvSpPr>
        <p:spPr>
          <a:xfrm>
            <a:off x="1065849" y="3960526"/>
            <a:ext cx="248578" cy="205697"/>
          </a:xfrm>
          <a:custGeom>
            <a:avLst/>
            <a:gdLst/>
            <a:ahLst/>
            <a:cxnLst/>
            <a:rect l="0" t="0" r="0" b="0"/>
            <a:pathLst>
              <a:path w="248578" h="205697">
                <a:moveTo>
                  <a:pt x="25715" y="17114"/>
                </a:moveTo>
                <a:lnTo>
                  <a:pt x="12063" y="17114"/>
                </a:lnTo>
                <a:lnTo>
                  <a:pt x="8041" y="16161"/>
                </a:lnTo>
                <a:lnTo>
                  <a:pt x="5360" y="14574"/>
                </a:lnTo>
                <a:lnTo>
                  <a:pt x="0" y="8544"/>
                </a:lnTo>
                <a:lnTo>
                  <a:pt x="41709" y="8541"/>
                </a:lnTo>
                <a:lnTo>
                  <a:pt x="46855" y="7589"/>
                </a:lnTo>
                <a:lnTo>
                  <a:pt x="52191" y="6001"/>
                </a:lnTo>
                <a:lnTo>
                  <a:pt x="57654" y="3990"/>
                </a:lnTo>
                <a:lnTo>
                  <a:pt x="63200" y="2650"/>
                </a:lnTo>
                <a:lnTo>
                  <a:pt x="68803" y="1756"/>
                </a:lnTo>
                <a:lnTo>
                  <a:pt x="74443" y="1160"/>
                </a:lnTo>
                <a:lnTo>
                  <a:pt x="81060" y="763"/>
                </a:lnTo>
                <a:lnTo>
                  <a:pt x="96033" y="322"/>
                </a:lnTo>
                <a:lnTo>
                  <a:pt x="129401" y="0"/>
                </a:lnTo>
                <a:lnTo>
                  <a:pt x="133891" y="942"/>
                </a:lnTo>
                <a:lnTo>
                  <a:pt x="138790" y="2522"/>
                </a:lnTo>
                <a:lnTo>
                  <a:pt x="143961" y="4529"/>
                </a:lnTo>
                <a:lnTo>
                  <a:pt x="148361" y="5866"/>
                </a:lnTo>
                <a:lnTo>
                  <a:pt x="155789" y="7352"/>
                </a:lnTo>
                <a:lnTo>
                  <a:pt x="158151" y="8701"/>
                </a:lnTo>
                <a:lnTo>
                  <a:pt x="159726" y="10553"/>
                </a:lnTo>
                <a:lnTo>
                  <a:pt x="160776" y="12740"/>
                </a:lnTo>
                <a:lnTo>
                  <a:pt x="161942" y="17709"/>
                </a:lnTo>
                <a:lnTo>
                  <a:pt x="162461" y="23094"/>
                </a:lnTo>
                <a:lnTo>
                  <a:pt x="162691" y="28661"/>
                </a:lnTo>
                <a:lnTo>
                  <a:pt x="162821" y="37151"/>
                </a:lnTo>
                <a:lnTo>
                  <a:pt x="162859" y="50250"/>
                </a:lnTo>
                <a:lnTo>
                  <a:pt x="161912" y="54445"/>
                </a:lnTo>
                <a:lnTo>
                  <a:pt x="160328" y="58193"/>
                </a:lnTo>
                <a:lnTo>
                  <a:pt x="158320" y="61645"/>
                </a:lnTo>
                <a:lnTo>
                  <a:pt x="155076" y="65851"/>
                </a:lnTo>
                <a:lnTo>
                  <a:pt x="151008" y="70560"/>
                </a:lnTo>
                <a:lnTo>
                  <a:pt x="142361" y="79920"/>
                </a:lnTo>
                <a:lnTo>
                  <a:pt x="135343" y="87255"/>
                </a:lnTo>
                <a:lnTo>
                  <a:pt x="131185" y="90545"/>
                </a:lnTo>
                <a:lnTo>
                  <a:pt x="126509" y="93690"/>
                </a:lnTo>
                <a:lnTo>
                  <a:pt x="114417" y="101032"/>
                </a:lnTo>
                <a:lnTo>
                  <a:pt x="110223" y="102036"/>
                </a:lnTo>
                <a:lnTo>
                  <a:pt x="107772" y="102303"/>
                </a:lnTo>
                <a:lnTo>
                  <a:pt x="105184" y="103434"/>
                </a:lnTo>
                <a:lnTo>
                  <a:pt x="97945" y="108624"/>
                </a:lnTo>
                <a:lnTo>
                  <a:pt x="94776" y="111044"/>
                </a:lnTo>
                <a:lnTo>
                  <a:pt x="89887" y="111302"/>
                </a:lnTo>
                <a:lnTo>
                  <a:pt x="89451" y="110386"/>
                </a:lnTo>
                <a:lnTo>
                  <a:pt x="90114" y="108823"/>
                </a:lnTo>
                <a:lnTo>
                  <a:pt x="93469" y="104021"/>
                </a:lnTo>
                <a:lnTo>
                  <a:pt x="94697" y="103627"/>
                </a:lnTo>
                <a:lnTo>
                  <a:pt x="100976" y="103072"/>
                </a:lnTo>
                <a:lnTo>
                  <a:pt x="106155" y="102943"/>
                </a:lnTo>
                <a:lnTo>
                  <a:pt x="108869" y="101955"/>
                </a:lnTo>
                <a:lnTo>
                  <a:pt x="114425" y="98318"/>
                </a:lnTo>
                <a:lnTo>
                  <a:pt x="118193" y="96968"/>
                </a:lnTo>
                <a:lnTo>
                  <a:pt x="122610" y="96067"/>
                </a:lnTo>
                <a:lnTo>
                  <a:pt x="127459" y="95467"/>
                </a:lnTo>
                <a:lnTo>
                  <a:pt x="132597" y="95067"/>
                </a:lnTo>
                <a:lnTo>
                  <a:pt x="137927" y="94800"/>
                </a:lnTo>
                <a:lnTo>
                  <a:pt x="143386" y="94622"/>
                </a:lnTo>
                <a:lnTo>
                  <a:pt x="171726" y="94336"/>
                </a:lnTo>
                <a:lnTo>
                  <a:pt x="197990" y="94276"/>
                </a:lnTo>
                <a:lnTo>
                  <a:pt x="202478" y="95225"/>
                </a:lnTo>
                <a:lnTo>
                  <a:pt x="207374" y="96810"/>
                </a:lnTo>
                <a:lnTo>
                  <a:pt x="212544" y="98820"/>
                </a:lnTo>
                <a:lnTo>
                  <a:pt x="216943" y="101112"/>
                </a:lnTo>
                <a:lnTo>
                  <a:pt x="224370" y="106199"/>
                </a:lnTo>
                <a:lnTo>
                  <a:pt x="228637" y="107936"/>
                </a:lnTo>
                <a:lnTo>
                  <a:pt x="233386" y="109094"/>
                </a:lnTo>
                <a:lnTo>
                  <a:pt x="238458" y="109867"/>
                </a:lnTo>
                <a:lnTo>
                  <a:pt x="241839" y="111334"/>
                </a:lnTo>
                <a:lnTo>
                  <a:pt x="244093" y="113265"/>
                </a:lnTo>
                <a:lnTo>
                  <a:pt x="245595" y="115505"/>
                </a:lnTo>
                <a:lnTo>
                  <a:pt x="247265" y="120533"/>
                </a:lnTo>
                <a:lnTo>
                  <a:pt x="248007" y="125943"/>
                </a:lnTo>
                <a:lnTo>
                  <a:pt x="248336" y="131522"/>
                </a:lnTo>
                <a:lnTo>
                  <a:pt x="248483" y="139717"/>
                </a:lnTo>
                <a:lnTo>
                  <a:pt x="248577" y="155949"/>
                </a:lnTo>
                <a:lnTo>
                  <a:pt x="247632" y="159201"/>
                </a:lnTo>
                <a:lnTo>
                  <a:pt x="244043" y="165353"/>
                </a:lnTo>
                <a:lnTo>
                  <a:pt x="236732" y="171263"/>
                </a:lnTo>
                <a:lnTo>
                  <a:pt x="232116" y="174173"/>
                </a:lnTo>
                <a:lnTo>
                  <a:pt x="224447" y="179945"/>
                </a:lnTo>
                <a:lnTo>
                  <a:pt x="217863" y="185686"/>
                </a:lnTo>
                <a:lnTo>
                  <a:pt x="211762" y="191412"/>
                </a:lnTo>
                <a:lnTo>
                  <a:pt x="207849" y="194273"/>
                </a:lnTo>
                <a:lnTo>
                  <a:pt x="203335" y="197132"/>
                </a:lnTo>
                <a:lnTo>
                  <a:pt x="198421" y="199991"/>
                </a:lnTo>
                <a:lnTo>
                  <a:pt x="193240" y="201897"/>
                </a:lnTo>
                <a:lnTo>
                  <a:pt x="187881" y="203167"/>
                </a:lnTo>
                <a:lnTo>
                  <a:pt x="182403" y="204014"/>
                </a:lnTo>
                <a:lnTo>
                  <a:pt x="177799" y="204579"/>
                </a:lnTo>
                <a:lnTo>
                  <a:pt x="170143" y="205206"/>
                </a:lnTo>
                <a:lnTo>
                  <a:pt x="165816" y="205374"/>
                </a:lnTo>
                <a:lnTo>
                  <a:pt x="150623" y="205610"/>
                </a:lnTo>
                <a:lnTo>
                  <a:pt x="122762" y="205696"/>
                </a:lnTo>
                <a:lnTo>
                  <a:pt x="118036" y="204748"/>
                </a:lnTo>
                <a:lnTo>
                  <a:pt x="113932" y="203163"/>
                </a:lnTo>
                <a:lnTo>
                  <a:pt x="110244" y="201154"/>
                </a:lnTo>
                <a:lnTo>
                  <a:pt x="105881" y="199815"/>
                </a:lnTo>
                <a:lnTo>
                  <a:pt x="101066" y="198922"/>
                </a:lnTo>
                <a:lnTo>
                  <a:pt x="95952" y="198326"/>
                </a:lnTo>
                <a:lnTo>
                  <a:pt x="91590" y="196977"/>
                </a:lnTo>
                <a:lnTo>
                  <a:pt x="84203" y="192938"/>
                </a:lnTo>
                <a:lnTo>
                  <a:pt x="77745" y="190508"/>
                </a:lnTo>
                <a:lnTo>
                  <a:pt x="70747" y="188475"/>
                </a:lnTo>
                <a:lnTo>
                  <a:pt x="66214" y="186600"/>
                </a:lnTo>
                <a:lnTo>
                  <a:pt x="61287" y="184396"/>
                </a:lnTo>
                <a:lnTo>
                  <a:pt x="57050" y="182928"/>
                </a:lnTo>
                <a:lnTo>
                  <a:pt x="49802" y="181297"/>
                </a:lnTo>
                <a:lnTo>
                  <a:pt x="43405" y="180572"/>
                </a:lnTo>
                <a:lnTo>
                  <a:pt x="34288" y="1799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9" name="SMARTPenAnnotation168"/>
          <p:cNvSpPr/>
          <p:nvPr/>
        </p:nvSpPr>
        <p:spPr>
          <a:xfrm>
            <a:off x="2291724" y="4054792"/>
            <a:ext cx="51427" cy="334329"/>
          </a:xfrm>
          <a:custGeom>
            <a:avLst/>
            <a:gdLst/>
            <a:ahLst/>
            <a:cxnLst/>
            <a:rect l="0" t="0" r="0" b="0"/>
            <a:pathLst>
              <a:path w="51427" h="334329">
                <a:moveTo>
                  <a:pt x="8563" y="0"/>
                </a:moveTo>
                <a:lnTo>
                  <a:pt x="21" y="0"/>
                </a:lnTo>
                <a:lnTo>
                  <a:pt x="0" y="4551"/>
                </a:lnTo>
                <a:lnTo>
                  <a:pt x="949" y="6844"/>
                </a:lnTo>
                <a:lnTo>
                  <a:pt x="2535" y="9325"/>
                </a:lnTo>
                <a:lnTo>
                  <a:pt x="7372" y="15601"/>
                </a:lnTo>
                <a:lnTo>
                  <a:pt x="8210" y="25789"/>
                </a:lnTo>
                <a:lnTo>
                  <a:pt x="8406" y="35592"/>
                </a:lnTo>
                <a:lnTo>
                  <a:pt x="8560" y="96013"/>
                </a:lnTo>
                <a:lnTo>
                  <a:pt x="9514" y="104014"/>
                </a:lnTo>
                <a:lnTo>
                  <a:pt x="11102" y="112205"/>
                </a:lnTo>
                <a:lnTo>
                  <a:pt x="13113" y="120524"/>
                </a:lnTo>
                <a:lnTo>
                  <a:pt x="14454" y="128927"/>
                </a:lnTo>
                <a:lnTo>
                  <a:pt x="15348" y="137386"/>
                </a:lnTo>
                <a:lnTo>
                  <a:pt x="15944" y="145883"/>
                </a:lnTo>
                <a:lnTo>
                  <a:pt x="16341" y="155358"/>
                </a:lnTo>
                <a:lnTo>
                  <a:pt x="16782" y="176045"/>
                </a:lnTo>
                <a:lnTo>
                  <a:pt x="17853" y="185944"/>
                </a:lnTo>
                <a:lnTo>
                  <a:pt x="19519" y="195400"/>
                </a:lnTo>
                <a:lnTo>
                  <a:pt x="21582" y="204561"/>
                </a:lnTo>
                <a:lnTo>
                  <a:pt x="22957" y="213527"/>
                </a:lnTo>
                <a:lnTo>
                  <a:pt x="23874" y="222361"/>
                </a:lnTo>
                <a:lnTo>
                  <a:pt x="24485" y="231109"/>
                </a:lnTo>
                <a:lnTo>
                  <a:pt x="24893" y="239797"/>
                </a:lnTo>
                <a:lnTo>
                  <a:pt x="25346" y="257071"/>
                </a:lnTo>
                <a:lnTo>
                  <a:pt x="25601" y="278311"/>
                </a:lnTo>
                <a:lnTo>
                  <a:pt x="26589" y="283649"/>
                </a:lnTo>
                <a:lnTo>
                  <a:pt x="28200" y="288159"/>
                </a:lnTo>
                <a:lnTo>
                  <a:pt x="30227" y="292118"/>
                </a:lnTo>
                <a:lnTo>
                  <a:pt x="31578" y="296663"/>
                </a:lnTo>
                <a:lnTo>
                  <a:pt x="33079" y="306793"/>
                </a:lnTo>
                <a:lnTo>
                  <a:pt x="34432" y="311209"/>
                </a:lnTo>
                <a:lnTo>
                  <a:pt x="36287" y="315105"/>
                </a:lnTo>
                <a:lnTo>
                  <a:pt x="38475" y="318655"/>
                </a:lnTo>
                <a:lnTo>
                  <a:pt x="39935" y="321974"/>
                </a:lnTo>
                <a:lnTo>
                  <a:pt x="40907" y="325139"/>
                </a:lnTo>
                <a:lnTo>
                  <a:pt x="42469" y="332513"/>
                </a:lnTo>
                <a:lnTo>
                  <a:pt x="43549" y="333118"/>
                </a:lnTo>
                <a:lnTo>
                  <a:pt x="45222" y="333521"/>
                </a:lnTo>
                <a:lnTo>
                  <a:pt x="51426" y="334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0" name="SMARTPenAnnotation169"/>
          <p:cNvSpPr/>
          <p:nvPr/>
        </p:nvSpPr>
        <p:spPr>
          <a:xfrm>
            <a:off x="2248852" y="4071940"/>
            <a:ext cx="230098" cy="171448"/>
          </a:xfrm>
          <a:custGeom>
            <a:avLst/>
            <a:gdLst/>
            <a:ahLst/>
            <a:cxnLst/>
            <a:rect l="0" t="0" r="0" b="0"/>
            <a:pathLst>
              <a:path w="230098" h="171448">
                <a:moveTo>
                  <a:pt x="0" y="25714"/>
                </a:moveTo>
                <a:lnTo>
                  <a:pt x="4551" y="25714"/>
                </a:lnTo>
                <a:lnTo>
                  <a:pt x="5891" y="24762"/>
                </a:lnTo>
                <a:lnTo>
                  <a:pt x="6785" y="23175"/>
                </a:lnTo>
                <a:lnTo>
                  <a:pt x="7381" y="21164"/>
                </a:lnTo>
                <a:lnTo>
                  <a:pt x="8731" y="19823"/>
                </a:lnTo>
                <a:lnTo>
                  <a:pt x="10583" y="18930"/>
                </a:lnTo>
                <a:lnTo>
                  <a:pt x="12770" y="18334"/>
                </a:lnTo>
                <a:lnTo>
                  <a:pt x="17741" y="15132"/>
                </a:lnTo>
                <a:lnTo>
                  <a:pt x="20400" y="12944"/>
                </a:lnTo>
                <a:lnTo>
                  <a:pt x="24077" y="11486"/>
                </a:lnTo>
                <a:lnTo>
                  <a:pt x="28434" y="10514"/>
                </a:lnTo>
                <a:lnTo>
                  <a:pt x="33243" y="9866"/>
                </a:lnTo>
                <a:lnTo>
                  <a:pt x="37402" y="8481"/>
                </a:lnTo>
                <a:lnTo>
                  <a:pt x="44563" y="4403"/>
                </a:lnTo>
                <a:lnTo>
                  <a:pt x="49711" y="2934"/>
                </a:lnTo>
                <a:lnTo>
                  <a:pt x="56001" y="1955"/>
                </a:lnTo>
                <a:lnTo>
                  <a:pt x="63052" y="1302"/>
                </a:lnTo>
                <a:lnTo>
                  <a:pt x="69657" y="867"/>
                </a:lnTo>
                <a:lnTo>
                  <a:pt x="75965" y="577"/>
                </a:lnTo>
                <a:lnTo>
                  <a:pt x="88055" y="255"/>
                </a:lnTo>
                <a:lnTo>
                  <a:pt x="142843" y="4"/>
                </a:lnTo>
                <a:lnTo>
                  <a:pt x="156831" y="0"/>
                </a:lnTo>
                <a:lnTo>
                  <a:pt x="162656" y="952"/>
                </a:lnTo>
                <a:lnTo>
                  <a:pt x="167492" y="2539"/>
                </a:lnTo>
                <a:lnTo>
                  <a:pt x="171669" y="4549"/>
                </a:lnTo>
                <a:lnTo>
                  <a:pt x="177311" y="6842"/>
                </a:lnTo>
                <a:lnTo>
                  <a:pt x="183930" y="9322"/>
                </a:lnTo>
                <a:lnTo>
                  <a:pt x="191200" y="11929"/>
                </a:lnTo>
                <a:lnTo>
                  <a:pt x="196999" y="14619"/>
                </a:lnTo>
                <a:lnTo>
                  <a:pt x="201818" y="17365"/>
                </a:lnTo>
                <a:lnTo>
                  <a:pt x="205983" y="20148"/>
                </a:lnTo>
                <a:lnTo>
                  <a:pt x="209712" y="22956"/>
                </a:lnTo>
                <a:lnTo>
                  <a:pt x="213150" y="25781"/>
                </a:lnTo>
                <a:lnTo>
                  <a:pt x="216395" y="28616"/>
                </a:lnTo>
                <a:lnTo>
                  <a:pt x="218558" y="31459"/>
                </a:lnTo>
                <a:lnTo>
                  <a:pt x="220001" y="34307"/>
                </a:lnTo>
                <a:lnTo>
                  <a:pt x="220962" y="37158"/>
                </a:lnTo>
                <a:lnTo>
                  <a:pt x="222556" y="40011"/>
                </a:lnTo>
                <a:lnTo>
                  <a:pt x="224571" y="42865"/>
                </a:lnTo>
                <a:lnTo>
                  <a:pt x="226866" y="45721"/>
                </a:lnTo>
                <a:lnTo>
                  <a:pt x="228396" y="48577"/>
                </a:lnTo>
                <a:lnTo>
                  <a:pt x="229417" y="51434"/>
                </a:lnTo>
                <a:lnTo>
                  <a:pt x="230097" y="54291"/>
                </a:lnTo>
                <a:lnTo>
                  <a:pt x="229598" y="57148"/>
                </a:lnTo>
                <a:lnTo>
                  <a:pt x="228313" y="60005"/>
                </a:lnTo>
                <a:lnTo>
                  <a:pt x="226504" y="62863"/>
                </a:lnTo>
                <a:lnTo>
                  <a:pt x="224345" y="66672"/>
                </a:lnTo>
                <a:lnTo>
                  <a:pt x="219406" y="75986"/>
                </a:lnTo>
                <a:lnTo>
                  <a:pt x="216756" y="80184"/>
                </a:lnTo>
                <a:lnTo>
                  <a:pt x="214037" y="83935"/>
                </a:lnTo>
                <a:lnTo>
                  <a:pt x="211271" y="87388"/>
                </a:lnTo>
                <a:lnTo>
                  <a:pt x="207522" y="91595"/>
                </a:lnTo>
                <a:lnTo>
                  <a:pt x="198277" y="101350"/>
                </a:lnTo>
                <a:lnTo>
                  <a:pt x="193145" y="105666"/>
                </a:lnTo>
                <a:lnTo>
                  <a:pt x="187818" y="109495"/>
                </a:lnTo>
                <a:lnTo>
                  <a:pt x="182362" y="113001"/>
                </a:lnTo>
                <a:lnTo>
                  <a:pt x="176820" y="116291"/>
                </a:lnTo>
                <a:lnTo>
                  <a:pt x="171220" y="119436"/>
                </a:lnTo>
                <a:lnTo>
                  <a:pt x="165582" y="122486"/>
                </a:lnTo>
                <a:lnTo>
                  <a:pt x="159918" y="126424"/>
                </a:lnTo>
                <a:lnTo>
                  <a:pt x="154237" y="130954"/>
                </a:lnTo>
                <a:lnTo>
                  <a:pt x="148545" y="135879"/>
                </a:lnTo>
                <a:lnTo>
                  <a:pt x="142845" y="140115"/>
                </a:lnTo>
                <a:lnTo>
                  <a:pt x="137140" y="143892"/>
                </a:lnTo>
                <a:lnTo>
                  <a:pt x="131431" y="147362"/>
                </a:lnTo>
                <a:lnTo>
                  <a:pt x="124769" y="150628"/>
                </a:lnTo>
                <a:lnTo>
                  <a:pt x="117469" y="153758"/>
                </a:lnTo>
                <a:lnTo>
                  <a:pt x="109745" y="156797"/>
                </a:lnTo>
                <a:lnTo>
                  <a:pt x="102691" y="158823"/>
                </a:lnTo>
                <a:lnTo>
                  <a:pt x="96083" y="160173"/>
                </a:lnTo>
                <a:lnTo>
                  <a:pt x="89773" y="161074"/>
                </a:lnTo>
                <a:lnTo>
                  <a:pt x="83661" y="162627"/>
                </a:lnTo>
                <a:lnTo>
                  <a:pt x="77682" y="164614"/>
                </a:lnTo>
                <a:lnTo>
                  <a:pt x="71790" y="166892"/>
                </a:lnTo>
                <a:lnTo>
                  <a:pt x="65958" y="168410"/>
                </a:lnTo>
                <a:lnTo>
                  <a:pt x="60164" y="169423"/>
                </a:lnTo>
                <a:lnTo>
                  <a:pt x="54397" y="170097"/>
                </a:lnTo>
                <a:lnTo>
                  <a:pt x="49600" y="170547"/>
                </a:lnTo>
                <a:lnTo>
                  <a:pt x="45449" y="170847"/>
                </a:lnTo>
                <a:lnTo>
                  <a:pt x="36494" y="171328"/>
                </a:lnTo>
                <a:lnTo>
                  <a:pt x="30392" y="171412"/>
                </a:lnTo>
                <a:lnTo>
                  <a:pt x="17187" y="171447"/>
                </a:lnTo>
                <a:lnTo>
                  <a:pt x="25717" y="16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1" name="SMARTPenAnnotation170"/>
          <p:cNvSpPr/>
          <p:nvPr/>
        </p:nvSpPr>
        <p:spPr>
          <a:xfrm>
            <a:off x="2583179" y="4183379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0"/>
                </a:moveTo>
                <a:lnTo>
                  <a:pt x="169782" y="0"/>
                </a:lnTo>
                <a:lnTo>
                  <a:pt x="174149" y="953"/>
                </a:lnTo>
                <a:lnTo>
                  <a:pt x="178012" y="2541"/>
                </a:lnTo>
                <a:lnTo>
                  <a:pt x="181540" y="4551"/>
                </a:lnTo>
                <a:lnTo>
                  <a:pt x="184844" y="5892"/>
                </a:lnTo>
                <a:lnTo>
                  <a:pt x="187999" y="6786"/>
                </a:lnTo>
                <a:lnTo>
                  <a:pt x="197168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2" name="SMARTPenAnnotation171"/>
          <p:cNvSpPr/>
          <p:nvPr/>
        </p:nvSpPr>
        <p:spPr>
          <a:xfrm>
            <a:off x="2600325" y="4286250"/>
            <a:ext cx="188595" cy="8572"/>
          </a:xfrm>
          <a:custGeom>
            <a:avLst/>
            <a:gdLst/>
            <a:ahLst/>
            <a:cxnLst/>
            <a:rect l="0" t="0" r="0" b="0"/>
            <a:pathLst>
              <a:path w="188595" h="8572">
                <a:moveTo>
                  <a:pt x="0" y="0"/>
                </a:moveTo>
                <a:lnTo>
                  <a:pt x="7380" y="7380"/>
                </a:lnTo>
                <a:lnTo>
                  <a:pt x="9682" y="7778"/>
                </a:lnTo>
                <a:lnTo>
                  <a:pt x="13122" y="8042"/>
                </a:lnTo>
                <a:lnTo>
                  <a:pt x="21072" y="8337"/>
                </a:lnTo>
                <a:lnTo>
                  <a:pt x="30902" y="8502"/>
                </a:lnTo>
                <a:lnTo>
                  <a:pt x="83010" y="8571"/>
                </a:lnTo>
                <a:lnTo>
                  <a:pt x="88677" y="7619"/>
                </a:lnTo>
                <a:lnTo>
                  <a:pt x="94361" y="6032"/>
                </a:lnTo>
                <a:lnTo>
                  <a:pt x="100054" y="4021"/>
                </a:lnTo>
                <a:lnTo>
                  <a:pt x="105755" y="2681"/>
                </a:lnTo>
                <a:lnTo>
                  <a:pt x="111461" y="1787"/>
                </a:lnTo>
                <a:lnTo>
                  <a:pt x="117169" y="1191"/>
                </a:lnTo>
                <a:lnTo>
                  <a:pt x="122880" y="794"/>
                </a:lnTo>
                <a:lnTo>
                  <a:pt x="128593" y="529"/>
                </a:lnTo>
                <a:lnTo>
                  <a:pt x="140019" y="235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3" name="SMARTPenAnnotation172"/>
          <p:cNvSpPr/>
          <p:nvPr/>
        </p:nvSpPr>
        <p:spPr>
          <a:xfrm>
            <a:off x="2926222" y="4115187"/>
            <a:ext cx="205598" cy="256789"/>
          </a:xfrm>
          <a:custGeom>
            <a:avLst/>
            <a:gdLst/>
            <a:ahLst/>
            <a:cxnLst/>
            <a:rect l="0" t="0" r="0" b="0"/>
            <a:pathLst>
              <a:path w="205598" h="256789">
                <a:moveTo>
                  <a:pt x="154163" y="68192"/>
                </a:moveTo>
                <a:lnTo>
                  <a:pt x="154163" y="46881"/>
                </a:lnTo>
                <a:lnTo>
                  <a:pt x="153210" y="44460"/>
                </a:lnTo>
                <a:lnTo>
                  <a:pt x="148271" y="36501"/>
                </a:lnTo>
                <a:lnTo>
                  <a:pt x="146782" y="30930"/>
                </a:lnTo>
                <a:lnTo>
                  <a:pt x="146120" y="25279"/>
                </a:lnTo>
                <a:lnTo>
                  <a:pt x="145943" y="22439"/>
                </a:lnTo>
                <a:lnTo>
                  <a:pt x="144873" y="20545"/>
                </a:lnTo>
                <a:lnTo>
                  <a:pt x="143207" y="19282"/>
                </a:lnTo>
                <a:lnTo>
                  <a:pt x="141144" y="18441"/>
                </a:lnTo>
                <a:lnTo>
                  <a:pt x="136311" y="14966"/>
                </a:lnTo>
                <a:lnTo>
                  <a:pt x="133689" y="12705"/>
                </a:lnTo>
                <a:lnTo>
                  <a:pt x="130989" y="11199"/>
                </a:lnTo>
                <a:lnTo>
                  <a:pt x="125448" y="9525"/>
                </a:lnTo>
                <a:lnTo>
                  <a:pt x="119810" y="6240"/>
                </a:lnTo>
                <a:lnTo>
                  <a:pt x="116974" y="4031"/>
                </a:lnTo>
                <a:lnTo>
                  <a:pt x="113177" y="2558"/>
                </a:lnTo>
                <a:lnTo>
                  <a:pt x="108742" y="1576"/>
                </a:lnTo>
                <a:lnTo>
                  <a:pt x="103879" y="922"/>
                </a:lnTo>
                <a:lnTo>
                  <a:pt x="99685" y="486"/>
                </a:lnTo>
                <a:lnTo>
                  <a:pt x="95937" y="195"/>
                </a:lnTo>
                <a:lnTo>
                  <a:pt x="92485" y="0"/>
                </a:lnTo>
                <a:lnTo>
                  <a:pt x="88279" y="824"/>
                </a:lnTo>
                <a:lnTo>
                  <a:pt x="83570" y="2325"/>
                </a:lnTo>
                <a:lnTo>
                  <a:pt x="78526" y="4278"/>
                </a:lnTo>
                <a:lnTo>
                  <a:pt x="74211" y="5581"/>
                </a:lnTo>
                <a:lnTo>
                  <a:pt x="70381" y="6449"/>
                </a:lnTo>
                <a:lnTo>
                  <a:pt x="66876" y="7028"/>
                </a:lnTo>
                <a:lnTo>
                  <a:pt x="64539" y="8366"/>
                </a:lnTo>
                <a:lnTo>
                  <a:pt x="62981" y="10211"/>
                </a:lnTo>
                <a:lnTo>
                  <a:pt x="61942" y="12393"/>
                </a:lnTo>
                <a:lnTo>
                  <a:pt x="55708" y="17358"/>
                </a:lnTo>
                <a:lnTo>
                  <a:pt x="51379" y="20015"/>
                </a:lnTo>
                <a:lnTo>
                  <a:pt x="47540" y="22739"/>
                </a:lnTo>
                <a:lnTo>
                  <a:pt x="44028" y="25508"/>
                </a:lnTo>
                <a:lnTo>
                  <a:pt x="40735" y="28306"/>
                </a:lnTo>
                <a:lnTo>
                  <a:pt x="36634" y="32076"/>
                </a:lnTo>
                <a:lnTo>
                  <a:pt x="26998" y="41346"/>
                </a:lnTo>
                <a:lnTo>
                  <a:pt x="21445" y="49276"/>
                </a:lnTo>
                <a:lnTo>
                  <a:pt x="18024" y="56928"/>
                </a:lnTo>
                <a:lnTo>
                  <a:pt x="13329" y="66679"/>
                </a:lnTo>
                <a:lnTo>
                  <a:pt x="10744" y="70993"/>
                </a:lnTo>
                <a:lnTo>
                  <a:pt x="5331" y="78327"/>
                </a:lnTo>
                <a:lnTo>
                  <a:pt x="2290" y="84762"/>
                </a:lnTo>
                <a:lnTo>
                  <a:pt x="939" y="90796"/>
                </a:lnTo>
                <a:lnTo>
                  <a:pt x="338" y="96654"/>
                </a:lnTo>
                <a:lnTo>
                  <a:pt x="178" y="100502"/>
                </a:lnTo>
                <a:lnTo>
                  <a:pt x="0" y="109857"/>
                </a:lnTo>
                <a:lnTo>
                  <a:pt x="905" y="113114"/>
                </a:lnTo>
                <a:lnTo>
                  <a:pt x="2461" y="115285"/>
                </a:lnTo>
                <a:lnTo>
                  <a:pt x="6729" y="118650"/>
                </a:lnTo>
                <a:lnTo>
                  <a:pt x="11802" y="123321"/>
                </a:lnTo>
                <a:lnTo>
                  <a:pt x="14488" y="124947"/>
                </a:lnTo>
                <a:lnTo>
                  <a:pt x="20012" y="126754"/>
                </a:lnTo>
                <a:lnTo>
                  <a:pt x="25643" y="130098"/>
                </a:lnTo>
                <a:lnTo>
                  <a:pt x="28478" y="132323"/>
                </a:lnTo>
                <a:lnTo>
                  <a:pt x="34168" y="134795"/>
                </a:lnTo>
                <a:lnTo>
                  <a:pt x="39871" y="135894"/>
                </a:lnTo>
                <a:lnTo>
                  <a:pt x="45581" y="136382"/>
                </a:lnTo>
                <a:lnTo>
                  <a:pt x="49390" y="135560"/>
                </a:lnTo>
                <a:lnTo>
                  <a:pt x="53834" y="134059"/>
                </a:lnTo>
                <a:lnTo>
                  <a:pt x="58702" y="132106"/>
                </a:lnTo>
                <a:lnTo>
                  <a:pt x="63852" y="129851"/>
                </a:lnTo>
                <a:lnTo>
                  <a:pt x="74654" y="124806"/>
                </a:lnTo>
                <a:lnTo>
                  <a:pt x="125601" y="99611"/>
                </a:lnTo>
                <a:lnTo>
                  <a:pt x="130359" y="95806"/>
                </a:lnTo>
                <a:lnTo>
                  <a:pt x="134483" y="91364"/>
                </a:lnTo>
                <a:lnTo>
                  <a:pt x="138186" y="86498"/>
                </a:lnTo>
                <a:lnTo>
                  <a:pt x="142559" y="82301"/>
                </a:lnTo>
                <a:lnTo>
                  <a:pt x="147379" y="78551"/>
                </a:lnTo>
                <a:lnTo>
                  <a:pt x="152498" y="75098"/>
                </a:lnTo>
                <a:lnTo>
                  <a:pt x="156863" y="70891"/>
                </a:lnTo>
                <a:lnTo>
                  <a:pt x="160725" y="66182"/>
                </a:lnTo>
                <a:lnTo>
                  <a:pt x="164253" y="61137"/>
                </a:lnTo>
                <a:lnTo>
                  <a:pt x="168509" y="55869"/>
                </a:lnTo>
                <a:lnTo>
                  <a:pt x="173252" y="50452"/>
                </a:lnTo>
                <a:lnTo>
                  <a:pt x="178319" y="44936"/>
                </a:lnTo>
                <a:lnTo>
                  <a:pt x="181697" y="40305"/>
                </a:lnTo>
                <a:lnTo>
                  <a:pt x="185450" y="32621"/>
                </a:lnTo>
                <a:lnTo>
                  <a:pt x="189658" y="26030"/>
                </a:lnTo>
                <a:lnTo>
                  <a:pt x="195570" y="18589"/>
                </a:lnTo>
                <a:lnTo>
                  <a:pt x="196378" y="15032"/>
                </a:lnTo>
                <a:lnTo>
                  <a:pt x="196594" y="12749"/>
                </a:lnTo>
                <a:lnTo>
                  <a:pt x="197690" y="11228"/>
                </a:lnTo>
                <a:lnTo>
                  <a:pt x="199373" y="10214"/>
                </a:lnTo>
                <a:lnTo>
                  <a:pt x="205490" y="8221"/>
                </a:lnTo>
                <a:lnTo>
                  <a:pt x="205566" y="12746"/>
                </a:lnTo>
                <a:lnTo>
                  <a:pt x="204624" y="15036"/>
                </a:lnTo>
                <a:lnTo>
                  <a:pt x="199700" y="22809"/>
                </a:lnTo>
                <a:lnTo>
                  <a:pt x="198214" y="28337"/>
                </a:lnTo>
                <a:lnTo>
                  <a:pt x="197553" y="33969"/>
                </a:lnTo>
                <a:lnTo>
                  <a:pt x="197260" y="40600"/>
                </a:lnTo>
                <a:lnTo>
                  <a:pt x="197130" y="49897"/>
                </a:lnTo>
                <a:lnTo>
                  <a:pt x="196142" y="55043"/>
                </a:lnTo>
                <a:lnTo>
                  <a:pt x="194532" y="60379"/>
                </a:lnTo>
                <a:lnTo>
                  <a:pt x="192505" y="65841"/>
                </a:lnTo>
                <a:lnTo>
                  <a:pt x="191154" y="71387"/>
                </a:lnTo>
                <a:lnTo>
                  <a:pt x="190254" y="76990"/>
                </a:lnTo>
                <a:lnTo>
                  <a:pt x="189653" y="82630"/>
                </a:lnTo>
                <a:lnTo>
                  <a:pt x="189253" y="87342"/>
                </a:lnTo>
                <a:lnTo>
                  <a:pt x="188808" y="95119"/>
                </a:lnTo>
                <a:lnTo>
                  <a:pt x="188611" y="104290"/>
                </a:lnTo>
                <a:lnTo>
                  <a:pt x="188453" y="236714"/>
                </a:lnTo>
                <a:lnTo>
                  <a:pt x="189405" y="238643"/>
                </a:lnTo>
                <a:lnTo>
                  <a:pt x="195238" y="246042"/>
                </a:lnTo>
                <a:lnTo>
                  <a:pt x="201223" y="252337"/>
                </a:lnTo>
                <a:lnTo>
                  <a:pt x="205597" y="2567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4" name="SMARTPenAnnotation173"/>
          <p:cNvSpPr/>
          <p:nvPr/>
        </p:nvSpPr>
        <p:spPr>
          <a:xfrm>
            <a:off x="3243294" y="4123372"/>
            <a:ext cx="171409" cy="253206"/>
          </a:xfrm>
          <a:custGeom>
            <a:avLst/>
            <a:gdLst/>
            <a:ahLst/>
            <a:cxnLst/>
            <a:rect l="0" t="0" r="0" b="0"/>
            <a:pathLst>
              <a:path w="171409" h="253206">
                <a:moveTo>
                  <a:pt x="42831" y="0"/>
                </a:moveTo>
                <a:lnTo>
                  <a:pt x="42831" y="7381"/>
                </a:lnTo>
                <a:lnTo>
                  <a:pt x="38280" y="12770"/>
                </a:lnTo>
                <a:lnTo>
                  <a:pt x="33505" y="17741"/>
                </a:lnTo>
                <a:lnTo>
                  <a:pt x="30899" y="20400"/>
                </a:lnTo>
                <a:lnTo>
                  <a:pt x="29161" y="23125"/>
                </a:lnTo>
                <a:lnTo>
                  <a:pt x="27230" y="28693"/>
                </a:lnTo>
                <a:lnTo>
                  <a:pt x="25763" y="32464"/>
                </a:lnTo>
                <a:lnTo>
                  <a:pt x="23832" y="36882"/>
                </a:lnTo>
                <a:lnTo>
                  <a:pt x="19147" y="46872"/>
                </a:lnTo>
                <a:lnTo>
                  <a:pt x="13889" y="57662"/>
                </a:lnTo>
                <a:lnTo>
                  <a:pt x="12106" y="63206"/>
                </a:lnTo>
                <a:lnTo>
                  <a:pt x="10918" y="68808"/>
                </a:lnTo>
                <a:lnTo>
                  <a:pt x="10125" y="74447"/>
                </a:lnTo>
                <a:lnTo>
                  <a:pt x="9597" y="79159"/>
                </a:lnTo>
                <a:lnTo>
                  <a:pt x="9010" y="86934"/>
                </a:lnTo>
                <a:lnTo>
                  <a:pt x="7901" y="91294"/>
                </a:lnTo>
                <a:lnTo>
                  <a:pt x="6209" y="96105"/>
                </a:lnTo>
                <a:lnTo>
                  <a:pt x="4129" y="101217"/>
                </a:lnTo>
                <a:lnTo>
                  <a:pt x="2742" y="107483"/>
                </a:lnTo>
                <a:lnTo>
                  <a:pt x="1817" y="114518"/>
                </a:lnTo>
                <a:lnTo>
                  <a:pt x="1201" y="122066"/>
                </a:lnTo>
                <a:lnTo>
                  <a:pt x="790" y="129002"/>
                </a:lnTo>
                <a:lnTo>
                  <a:pt x="333" y="141789"/>
                </a:lnTo>
                <a:lnTo>
                  <a:pt x="76" y="155147"/>
                </a:lnTo>
                <a:lnTo>
                  <a:pt x="0" y="169689"/>
                </a:lnTo>
                <a:lnTo>
                  <a:pt x="942" y="175039"/>
                </a:lnTo>
                <a:lnTo>
                  <a:pt x="2522" y="180510"/>
                </a:lnTo>
                <a:lnTo>
                  <a:pt x="4528" y="186063"/>
                </a:lnTo>
                <a:lnTo>
                  <a:pt x="6818" y="191669"/>
                </a:lnTo>
                <a:lnTo>
                  <a:pt x="9297" y="197312"/>
                </a:lnTo>
                <a:lnTo>
                  <a:pt x="11903" y="202979"/>
                </a:lnTo>
                <a:lnTo>
                  <a:pt x="13639" y="207710"/>
                </a:lnTo>
                <a:lnTo>
                  <a:pt x="15569" y="215506"/>
                </a:lnTo>
                <a:lnTo>
                  <a:pt x="18967" y="222145"/>
                </a:lnTo>
                <a:lnTo>
                  <a:pt x="21206" y="225249"/>
                </a:lnTo>
                <a:lnTo>
                  <a:pt x="24604" y="228271"/>
                </a:lnTo>
                <a:lnTo>
                  <a:pt x="28775" y="231238"/>
                </a:lnTo>
                <a:lnTo>
                  <a:pt x="33460" y="234169"/>
                </a:lnTo>
                <a:lnTo>
                  <a:pt x="36584" y="237075"/>
                </a:lnTo>
                <a:lnTo>
                  <a:pt x="38666" y="239965"/>
                </a:lnTo>
                <a:lnTo>
                  <a:pt x="40054" y="242844"/>
                </a:lnTo>
                <a:lnTo>
                  <a:pt x="42884" y="244764"/>
                </a:lnTo>
                <a:lnTo>
                  <a:pt x="46676" y="246043"/>
                </a:lnTo>
                <a:lnTo>
                  <a:pt x="51109" y="246897"/>
                </a:lnTo>
                <a:lnTo>
                  <a:pt x="55017" y="248418"/>
                </a:lnTo>
                <a:lnTo>
                  <a:pt x="58575" y="250385"/>
                </a:lnTo>
                <a:lnTo>
                  <a:pt x="61899" y="252648"/>
                </a:lnTo>
                <a:lnTo>
                  <a:pt x="66021" y="253205"/>
                </a:lnTo>
                <a:lnTo>
                  <a:pt x="70673" y="252623"/>
                </a:lnTo>
                <a:lnTo>
                  <a:pt x="75680" y="251283"/>
                </a:lnTo>
                <a:lnTo>
                  <a:pt x="79970" y="250390"/>
                </a:lnTo>
                <a:lnTo>
                  <a:pt x="83783" y="249794"/>
                </a:lnTo>
                <a:lnTo>
                  <a:pt x="87277" y="249397"/>
                </a:lnTo>
                <a:lnTo>
                  <a:pt x="91512" y="249132"/>
                </a:lnTo>
                <a:lnTo>
                  <a:pt x="101297" y="248838"/>
                </a:lnTo>
                <a:lnTo>
                  <a:pt x="106573" y="247807"/>
                </a:lnTo>
                <a:lnTo>
                  <a:pt x="111995" y="246167"/>
                </a:lnTo>
                <a:lnTo>
                  <a:pt x="117515" y="244122"/>
                </a:lnTo>
                <a:lnTo>
                  <a:pt x="121195" y="241805"/>
                </a:lnTo>
                <a:lnTo>
                  <a:pt x="123649" y="239308"/>
                </a:lnTo>
                <a:lnTo>
                  <a:pt x="125284" y="236692"/>
                </a:lnTo>
                <a:lnTo>
                  <a:pt x="128280" y="234947"/>
                </a:lnTo>
                <a:lnTo>
                  <a:pt x="132182" y="233784"/>
                </a:lnTo>
                <a:lnTo>
                  <a:pt x="136688" y="233008"/>
                </a:lnTo>
                <a:lnTo>
                  <a:pt x="140645" y="231539"/>
                </a:lnTo>
                <a:lnTo>
                  <a:pt x="144235" y="229607"/>
                </a:lnTo>
                <a:lnTo>
                  <a:pt x="147581" y="227367"/>
                </a:lnTo>
                <a:lnTo>
                  <a:pt x="150764" y="224920"/>
                </a:lnTo>
                <a:lnTo>
                  <a:pt x="153839" y="222337"/>
                </a:lnTo>
                <a:lnTo>
                  <a:pt x="156841" y="219662"/>
                </a:lnTo>
                <a:lnTo>
                  <a:pt x="158842" y="216927"/>
                </a:lnTo>
                <a:lnTo>
                  <a:pt x="161066" y="211347"/>
                </a:lnTo>
                <a:lnTo>
                  <a:pt x="164595" y="205692"/>
                </a:lnTo>
                <a:lnTo>
                  <a:pt x="166869" y="202851"/>
                </a:lnTo>
                <a:lnTo>
                  <a:pt x="168385" y="199051"/>
                </a:lnTo>
                <a:lnTo>
                  <a:pt x="169396" y="194614"/>
                </a:lnTo>
                <a:lnTo>
                  <a:pt x="170070" y="189750"/>
                </a:lnTo>
                <a:lnTo>
                  <a:pt x="170519" y="185555"/>
                </a:lnTo>
                <a:lnTo>
                  <a:pt x="171019" y="178354"/>
                </a:lnTo>
                <a:lnTo>
                  <a:pt x="171240" y="171978"/>
                </a:lnTo>
                <a:lnTo>
                  <a:pt x="171395" y="163124"/>
                </a:lnTo>
                <a:lnTo>
                  <a:pt x="171408" y="158860"/>
                </a:lnTo>
                <a:lnTo>
                  <a:pt x="170459" y="156389"/>
                </a:lnTo>
                <a:lnTo>
                  <a:pt x="166864" y="151104"/>
                </a:lnTo>
                <a:lnTo>
                  <a:pt x="163620" y="149313"/>
                </a:lnTo>
                <a:lnTo>
                  <a:pt x="159552" y="148120"/>
                </a:lnTo>
                <a:lnTo>
                  <a:pt x="154935" y="147324"/>
                </a:lnTo>
                <a:lnTo>
                  <a:pt x="150904" y="146794"/>
                </a:lnTo>
                <a:lnTo>
                  <a:pt x="147264" y="146440"/>
                </a:lnTo>
                <a:lnTo>
                  <a:pt x="143886" y="146204"/>
                </a:lnTo>
                <a:lnTo>
                  <a:pt x="140681" y="146047"/>
                </a:lnTo>
                <a:lnTo>
                  <a:pt x="134580" y="145873"/>
                </a:lnTo>
                <a:lnTo>
                  <a:pt x="130667" y="146778"/>
                </a:lnTo>
                <a:lnTo>
                  <a:pt x="126153" y="148335"/>
                </a:lnTo>
                <a:lnTo>
                  <a:pt x="121239" y="150325"/>
                </a:lnTo>
                <a:lnTo>
                  <a:pt x="117010" y="152604"/>
                </a:lnTo>
                <a:lnTo>
                  <a:pt x="113239" y="155076"/>
                </a:lnTo>
                <a:lnTo>
                  <a:pt x="109772" y="157677"/>
                </a:lnTo>
                <a:lnTo>
                  <a:pt x="105556" y="160363"/>
                </a:lnTo>
                <a:lnTo>
                  <a:pt x="100840" y="163106"/>
                </a:lnTo>
                <a:lnTo>
                  <a:pt x="95791" y="165887"/>
                </a:lnTo>
                <a:lnTo>
                  <a:pt x="91472" y="168694"/>
                </a:lnTo>
                <a:lnTo>
                  <a:pt x="87641" y="171518"/>
                </a:lnTo>
                <a:lnTo>
                  <a:pt x="84134" y="174353"/>
                </a:lnTo>
                <a:lnTo>
                  <a:pt x="79891" y="178148"/>
                </a:lnTo>
                <a:lnTo>
                  <a:pt x="70097" y="187445"/>
                </a:lnTo>
                <a:lnTo>
                  <a:pt x="58424" y="198838"/>
                </a:lnTo>
                <a:lnTo>
                  <a:pt x="55131" y="203043"/>
                </a:lnTo>
                <a:lnTo>
                  <a:pt x="51983" y="207752"/>
                </a:lnTo>
                <a:lnTo>
                  <a:pt x="48932" y="212797"/>
                </a:lnTo>
                <a:lnTo>
                  <a:pt x="45946" y="217112"/>
                </a:lnTo>
                <a:lnTo>
                  <a:pt x="43003" y="220941"/>
                </a:lnTo>
                <a:lnTo>
                  <a:pt x="40088" y="224447"/>
                </a:lnTo>
                <a:lnTo>
                  <a:pt x="37192" y="226784"/>
                </a:lnTo>
                <a:lnTo>
                  <a:pt x="34309" y="228342"/>
                </a:lnTo>
                <a:lnTo>
                  <a:pt x="25685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5" name="SMARTPenAnnotation174"/>
          <p:cNvSpPr/>
          <p:nvPr/>
        </p:nvSpPr>
        <p:spPr>
          <a:xfrm>
            <a:off x="2934652" y="4500562"/>
            <a:ext cx="600076" cy="34278"/>
          </a:xfrm>
          <a:custGeom>
            <a:avLst/>
            <a:gdLst/>
            <a:ahLst/>
            <a:cxnLst/>
            <a:rect l="0" t="0" r="0" b="0"/>
            <a:pathLst>
              <a:path w="600076" h="34278">
                <a:moveTo>
                  <a:pt x="0" y="25717"/>
                </a:moveTo>
                <a:lnTo>
                  <a:pt x="12770" y="25717"/>
                </a:lnTo>
                <a:lnTo>
                  <a:pt x="15181" y="26670"/>
                </a:lnTo>
                <a:lnTo>
                  <a:pt x="17741" y="28258"/>
                </a:lnTo>
                <a:lnTo>
                  <a:pt x="20400" y="30269"/>
                </a:lnTo>
                <a:lnTo>
                  <a:pt x="23125" y="31609"/>
                </a:lnTo>
                <a:lnTo>
                  <a:pt x="25894" y="32503"/>
                </a:lnTo>
                <a:lnTo>
                  <a:pt x="32463" y="33496"/>
                </a:lnTo>
                <a:lnTo>
                  <a:pt x="46872" y="34055"/>
                </a:lnTo>
                <a:lnTo>
                  <a:pt x="88332" y="34277"/>
                </a:lnTo>
                <a:lnTo>
                  <a:pt x="104029" y="33332"/>
                </a:lnTo>
                <a:lnTo>
                  <a:pt x="112215" y="31746"/>
                </a:lnTo>
                <a:lnTo>
                  <a:pt x="120530" y="29737"/>
                </a:lnTo>
                <a:lnTo>
                  <a:pt x="128931" y="28397"/>
                </a:lnTo>
                <a:lnTo>
                  <a:pt x="137389" y="27504"/>
                </a:lnTo>
                <a:lnTo>
                  <a:pt x="145885" y="26908"/>
                </a:lnTo>
                <a:lnTo>
                  <a:pt x="155359" y="25559"/>
                </a:lnTo>
                <a:lnTo>
                  <a:pt x="165485" y="23707"/>
                </a:lnTo>
                <a:lnTo>
                  <a:pt x="176046" y="21520"/>
                </a:lnTo>
                <a:lnTo>
                  <a:pt x="197940" y="16550"/>
                </a:lnTo>
                <a:lnTo>
                  <a:pt x="209112" y="13891"/>
                </a:lnTo>
                <a:lnTo>
                  <a:pt x="220371" y="12118"/>
                </a:lnTo>
                <a:lnTo>
                  <a:pt x="231686" y="10936"/>
                </a:lnTo>
                <a:lnTo>
                  <a:pt x="243040" y="10149"/>
                </a:lnTo>
                <a:lnTo>
                  <a:pt x="255372" y="8670"/>
                </a:lnTo>
                <a:lnTo>
                  <a:pt x="268355" y="6733"/>
                </a:lnTo>
                <a:lnTo>
                  <a:pt x="281773" y="4489"/>
                </a:lnTo>
                <a:lnTo>
                  <a:pt x="294529" y="2992"/>
                </a:lnTo>
                <a:lnTo>
                  <a:pt x="306843" y="1995"/>
                </a:lnTo>
                <a:lnTo>
                  <a:pt x="318862" y="1330"/>
                </a:lnTo>
                <a:lnTo>
                  <a:pt x="342377" y="591"/>
                </a:lnTo>
                <a:lnTo>
                  <a:pt x="400933" y="78"/>
                </a:lnTo>
                <a:lnTo>
                  <a:pt x="6000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6" name="SMARTPenAnnotation175"/>
          <p:cNvSpPr/>
          <p:nvPr/>
        </p:nvSpPr>
        <p:spPr>
          <a:xfrm>
            <a:off x="2968942" y="4603432"/>
            <a:ext cx="437198" cy="256810"/>
          </a:xfrm>
          <a:custGeom>
            <a:avLst/>
            <a:gdLst/>
            <a:ahLst/>
            <a:cxnLst/>
            <a:rect l="0" t="0" r="0" b="0"/>
            <a:pathLst>
              <a:path w="437198" h="256810">
                <a:moveTo>
                  <a:pt x="0" y="128588"/>
                </a:moveTo>
                <a:lnTo>
                  <a:pt x="0" y="133138"/>
                </a:lnTo>
                <a:lnTo>
                  <a:pt x="952" y="135431"/>
                </a:lnTo>
                <a:lnTo>
                  <a:pt x="6844" y="143210"/>
                </a:lnTo>
                <a:lnTo>
                  <a:pt x="11932" y="148739"/>
                </a:lnTo>
                <a:lnTo>
                  <a:pt x="14622" y="150594"/>
                </a:lnTo>
                <a:lnTo>
                  <a:pt x="20151" y="152656"/>
                </a:lnTo>
                <a:lnTo>
                  <a:pt x="28324" y="158652"/>
                </a:lnTo>
                <a:lnTo>
                  <a:pt x="33170" y="162918"/>
                </a:lnTo>
                <a:lnTo>
                  <a:pt x="43635" y="170198"/>
                </a:lnTo>
                <a:lnTo>
                  <a:pt x="53683" y="176609"/>
                </a:lnTo>
                <a:lnTo>
                  <a:pt x="61324" y="182633"/>
                </a:lnTo>
                <a:lnTo>
                  <a:pt x="70435" y="188485"/>
                </a:lnTo>
                <a:lnTo>
                  <a:pt x="80835" y="194261"/>
                </a:lnTo>
                <a:lnTo>
                  <a:pt x="91806" y="200003"/>
                </a:lnTo>
                <a:lnTo>
                  <a:pt x="100493" y="205731"/>
                </a:lnTo>
                <a:lnTo>
                  <a:pt x="107528" y="211451"/>
                </a:lnTo>
                <a:lnTo>
                  <a:pt x="113830" y="217168"/>
                </a:lnTo>
                <a:lnTo>
                  <a:pt x="122347" y="222885"/>
                </a:lnTo>
                <a:lnTo>
                  <a:pt x="131529" y="228600"/>
                </a:lnTo>
                <a:lnTo>
                  <a:pt x="138784" y="234315"/>
                </a:lnTo>
                <a:lnTo>
                  <a:pt x="145185" y="240030"/>
                </a:lnTo>
                <a:lnTo>
                  <a:pt x="148225" y="242888"/>
                </a:lnTo>
                <a:lnTo>
                  <a:pt x="151204" y="244793"/>
                </a:lnTo>
                <a:lnTo>
                  <a:pt x="157054" y="246909"/>
                </a:lnTo>
                <a:lnTo>
                  <a:pt x="165703" y="248101"/>
                </a:lnTo>
                <a:lnTo>
                  <a:pt x="168571" y="249221"/>
                </a:lnTo>
                <a:lnTo>
                  <a:pt x="177159" y="254395"/>
                </a:lnTo>
                <a:lnTo>
                  <a:pt x="186901" y="256809"/>
                </a:lnTo>
                <a:lnTo>
                  <a:pt x="187466" y="255979"/>
                </a:lnTo>
                <a:lnTo>
                  <a:pt x="188446" y="249762"/>
                </a:lnTo>
                <a:lnTo>
                  <a:pt x="188551" y="244395"/>
                </a:lnTo>
                <a:lnTo>
                  <a:pt x="188595" y="92988"/>
                </a:lnTo>
                <a:lnTo>
                  <a:pt x="187642" y="85805"/>
                </a:lnTo>
                <a:lnTo>
                  <a:pt x="186055" y="79110"/>
                </a:lnTo>
                <a:lnTo>
                  <a:pt x="184044" y="72743"/>
                </a:lnTo>
                <a:lnTo>
                  <a:pt x="182704" y="66593"/>
                </a:lnTo>
                <a:lnTo>
                  <a:pt x="181810" y="60588"/>
                </a:lnTo>
                <a:lnTo>
                  <a:pt x="181214" y="54679"/>
                </a:lnTo>
                <a:lnTo>
                  <a:pt x="180817" y="49788"/>
                </a:lnTo>
                <a:lnTo>
                  <a:pt x="180376" y="41813"/>
                </a:lnTo>
                <a:lnTo>
                  <a:pt x="180179" y="35094"/>
                </a:lnTo>
                <a:lnTo>
                  <a:pt x="180025" y="17661"/>
                </a:lnTo>
                <a:lnTo>
                  <a:pt x="184574" y="17298"/>
                </a:lnTo>
                <a:lnTo>
                  <a:pt x="197391" y="17165"/>
                </a:lnTo>
                <a:lnTo>
                  <a:pt x="213193" y="17149"/>
                </a:lnTo>
                <a:lnTo>
                  <a:pt x="223657" y="19687"/>
                </a:lnTo>
                <a:lnTo>
                  <a:pt x="234658" y="23037"/>
                </a:lnTo>
                <a:lnTo>
                  <a:pt x="245898" y="24526"/>
                </a:lnTo>
                <a:lnTo>
                  <a:pt x="257243" y="22648"/>
                </a:lnTo>
                <a:lnTo>
                  <a:pt x="269588" y="19591"/>
                </a:lnTo>
                <a:lnTo>
                  <a:pt x="276880" y="18775"/>
                </a:lnTo>
                <a:lnTo>
                  <a:pt x="284600" y="18232"/>
                </a:lnTo>
                <a:lnTo>
                  <a:pt x="298256" y="17628"/>
                </a:lnTo>
                <a:lnTo>
                  <a:pt x="311629" y="17360"/>
                </a:lnTo>
                <a:lnTo>
                  <a:pt x="351870" y="17173"/>
                </a:lnTo>
                <a:lnTo>
                  <a:pt x="360310" y="16211"/>
                </a:lnTo>
                <a:lnTo>
                  <a:pt x="368794" y="14618"/>
                </a:lnTo>
                <a:lnTo>
                  <a:pt x="377308" y="12603"/>
                </a:lnTo>
                <a:lnTo>
                  <a:pt x="385841" y="11259"/>
                </a:lnTo>
                <a:lnTo>
                  <a:pt x="394387" y="10363"/>
                </a:lnTo>
                <a:lnTo>
                  <a:pt x="402942" y="9767"/>
                </a:lnTo>
                <a:lnTo>
                  <a:pt x="410551" y="8416"/>
                </a:lnTo>
                <a:lnTo>
                  <a:pt x="417528" y="6563"/>
                </a:lnTo>
                <a:lnTo>
                  <a:pt x="4371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7" name="SMARTPenAnnotation176"/>
          <p:cNvSpPr/>
          <p:nvPr/>
        </p:nvSpPr>
        <p:spPr>
          <a:xfrm>
            <a:off x="3243262" y="4706302"/>
            <a:ext cx="205706" cy="180014"/>
          </a:xfrm>
          <a:custGeom>
            <a:avLst/>
            <a:gdLst/>
            <a:ahLst/>
            <a:cxnLst/>
            <a:rect l="0" t="0" r="0" b="0"/>
            <a:pathLst>
              <a:path w="205706" h="180014">
                <a:moveTo>
                  <a:pt x="68580" y="0"/>
                </a:moveTo>
                <a:lnTo>
                  <a:pt x="52980" y="0"/>
                </a:lnTo>
                <a:lnTo>
                  <a:pt x="49581" y="2540"/>
                </a:lnTo>
                <a:lnTo>
                  <a:pt x="44896" y="6844"/>
                </a:lnTo>
                <a:lnTo>
                  <a:pt x="36904" y="14622"/>
                </a:lnTo>
                <a:lnTo>
                  <a:pt x="31324" y="20151"/>
                </a:lnTo>
                <a:lnTo>
                  <a:pt x="28503" y="22007"/>
                </a:lnTo>
                <a:lnTo>
                  <a:pt x="22828" y="24068"/>
                </a:lnTo>
                <a:lnTo>
                  <a:pt x="18829" y="25229"/>
                </a:lnTo>
                <a:lnTo>
                  <a:pt x="13093" y="30124"/>
                </a:lnTo>
                <a:lnTo>
                  <a:pt x="8574" y="34289"/>
                </a:lnTo>
                <a:lnTo>
                  <a:pt x="8573" y="29739"/>
                </a:lnTo>
                <a:lnTo>
                  <a:pt x="9525" y="28398"/>
                </a:lnTo>
                <a:lnTo>
                  <a:pt x="11113" y="27505"/>
                </a:lnTo>
                <a:lnTo>
                  <a:pt x="15417" y="26512"/>
                </a:lnTo>
                <a:lnTo>
                  <a:pt x="20504" y="26071"/>
                </a:lnTo>
                <a:lnTo>
                  <a:pt x="23194" y="25001"/>
                </a:lnTo>
                <a:lnTo>
                  <a:pt x="28723" y="21271"/>
                </a:lnTo>
                <a:lnTo>
                  <a:pt x="34356" y="18979"/>
                </a:lnTo>
                <a:lnTo>
                  <a:pt x="37192" y="18368"/>
                </a:lnTo>
                <a:lnTo>
                  <a:pt x="40987" y="17960"/>
                </a:lnTo>
                <a:lnTo>
                  <a:pt x="45422" y="17689"/>
                </a:lnTo>
                <a:lnTo>
                  <a:pt x="50284" y="17507"/>
                </a:lnTo>
                <a:lnTo>
                  <a:pt x="55430" y="16434"/>
                </a:lnTo>
                <a:lnTo>
                  <a:pt x="60766" y="14766"/>
                </a:lnTo>
                <a:lnTo>
                  <a:pt x="66228" y="12702"/>
                </a:lnTo>
                <a:lnTo>
                  <a:pt x="70822" y="11325"/>
                </a:lnTo>
                <a:lnTo>
                  <a:pt x="74837" y="10408"/>
                </a:lnTo>
                <a:lnTo>
                  <a:pt x="78467" y="9796"/>
                </a:lnTo>
                <a:lnTo>
                  <a:pt x="82791" y="9388"/>
                </a:lnTo>
                <a:lnTo>
                  <a:pt x="87579" y="9116"/>
                </a:lnTo>
                <a:lnTo>
                  <a:pt x="97979" y="8814"/>
                </a:lnTo>
                <a:lnTo>
                  <a:pt x="134942" y="8579"/>
                </a:lnTo>
                <a:lnTo>
                  <a:pt x="157989" y="8573"/>
                </a:lnTo>
                <a:lnTo>
                  <a:pt x="160571" y="9526"/>
                </a:lnTo>
                <a:lnTo>
                  <a:pt x="165980" y="13124"/>
                </a:lnTo>
                <a:lnTo>
                  <a:pt x="169829" y="15954"/>
                </a:lnTo>
                <a:lnTo>
                  <a:pt x="170369" y="17303"/>
                </a:lnTo>
                <a:lnTo>
                  <a:pt x="170970" y="21343"/>
                </a:lnTo>
                <a:lnTo>
                  <a:pt x="171236" y="26314"/>
                </a:lnTo>
                <a:lnTo>
                  <a:pt x="171308" y="28972"/>
                </a:lnTo>
                <a:lnTo>
                  <a:pt x="169450" y="31697"/>
                </a:lnTo>
                <a:lnTo>
                  <a:pt x="166307" y="34467"/>
                </a:lnTo>
                <a:lnTo>
                  <a:pt x="162306" y="37266"/>
                </a:lnTo>
                <a:lnTo>
                  <a:pt x="158686" y="40084"/>
                </a:lnTo>
                <a:lnTo>
                  <a:pt x="155321" y="42915"/>
                </a:lnTo>
                <a:lnTo>
                  <a:pt x="152125" y="45755"/>
                </a:lnTo>
                <a:lnTo>
                  <a:pt x="149042" y="47648"/>
                </a:lnTo>
                <a:lnTo>
                  <a:pt x="143075" y="49752"/>
                </a:lnTo>
                <a:lnTo>
                  <a:pt x="137249" y="53227"/>
                </a:lnTo>
                <a:lnTo>
                  <a:pt x="131485" y="57947"/>
                </a:lnTo>
                <a:lnTo>
                  <a:pt x="125748" y="63219"/>
                </a:lnTo>
                <a:lnTo>
                  <a:pt x="122884" y="65006"/>
                </a:lnTo>
                <a:lnTo>
                  <a:pt x="117163" y="66991"/>
                </a:lnTo>
                <a:lnTo>
                  <a:pt x="111445" y="67874"/>
                </a:lnTo>
                <a:lnTo>
                  <a:pt x="105728" y="68266"/>
                </a:lnTo>
                <a:lnTo>
                  <a:pt x="100013" y="68441"/>
                </a:lnTo>
                <a:lnTo>
                  <a:pt x="85824" y="68580"/>
                </a:lnTo>
                <a:lnTo>
                  <a:pt x="85738" y="68580"/>
                </a:lnTo>
                <a:lnTo>
                  <a:pt x="85729" y="73131"/>
                </a:lnTo>
                <a:lnTo>
                  <a:pt x="86680" y="73519"/>
                </a:lnTo>
                <a:lnTo>
                  <a:pt x="88267" y="72825"/>
                </a:lnTo>
                <a:lnTo>
                  <a:pt x="90277" y="71410"/>
                </a:lnTo>
                <a:lnTo>
                  <a:pt x="95051" y="69838"/>
                </a:lnTo>
                <a:lnTo>
                  <a:pt x="100347" y="69139"/>
                </a:lnTo>
                <a:lnTo>
                  <a:pt x="105876" y="68829"/>
                </a:lnTo>
                <a:lnTo>
                  <a:pt x="111509" y="68691"/>
                </a:lnTo>
                <a:lnTo>
                  <a:pt x="136000" y="68587"/>
                </a:lnTo>
                <a:lnTo>
                  <a:pt x="140196" y="69537"/>
                </a:lnTo>
                <a:lnTo>
                  <a:pt x="143947" y="71123"/>
                </a:lnTo>
                <a:lnTo>
                  <a:pt x="147400" y="73133"/>
                </a:lnTo>
                <a:lnTo>
                  <a:pt x="151606" y="74473"/>
                </a:lnTo>
                <a:lnTo>
                  <a:pt x="156316" y="75366"/>
                </a:lnTo>
                <a:lnTo>
                  <a:pt x="161361" y="75962"/>
                </a:lnTo>
                <a:lnTo>
                  <a:pt x="165676" y="76359"/>
                </a:lnTo>
                <a:lnTo>
                  <a:pt x="169506" y="76624"/>
                </a:lnTo>
                <a:lnTo>
                  <a:pt x="173012" y="76800"/>
                </a:lnTo>
                <a:lnTo>
                  <a:pt x="176301" y="77870"/>
                </a:lnTo>
                <a:lnTo>
                  <a:pt x="182496" y="81599"/>
                </a:lnTo>
                <a:lnTo>
                  <a:pt x="188425" y="86431"/>
                </a:lnTo>
                <a:lnTo>
                  <a:pt x="191339" y="89053"/>
                </a:lnTo>
                <a:lnTo>
                  <a:pt x="193282" y="91754"/>
                </a:lnTo>
                <a:lnTo>
                  <a:pt x="195440" y="97295"/>
                </a:lnTo>
                <a:lnTo>
                  <a:pt x="196969" y="100106"/>
                </a:lnTo>
                <a:lnTo>
                  <a:pt x="198940" y="102932"/>
                </a:lnTo>
                <a:lnTo>
                  <a:pt x="201207" y="105769"/>
                </a:lnTo>
                <a:lnTo>
                  <a:pt x="202718" y="108613"/>
                </a:lnTo>
                <a:lnTo>
                  <a:pt x="203725" y="111461"/>
                </a:lnTo>
                <a:lnTo>
                  <a:pt x="204397" y="114313"/>
                </a:lnTo>
                <a:lnTo>
                  <a:pt x="204844" y="117165"/>
                </a:lnTo>
                <a:lnTo>
                  <a:pt x="205143" y="120020"/>
                </a:lnTo>
                <a:lnTo>
                  <a:pt x="205342" y="122877"/>
                </a:lnTo>
                <a:lnTo>
                  <a:pt x="205475" y="125732"/>
                </a:lnTo>
                <a:lnTo>
                  <a:pt x="205622" y="131446"/>
                </a:lnTo>
                <a:lnTo>
                  <a:pt x="205705" y="140018"/>
                </a:lnTo>
                <a:lnTo>
                  <a:pt x="204764" y="142875"/>
                </a:lnTo>
                <a:lnTo>
                  <a:pt x="203184" y="145733"/>
                </a:lnTo>
                <a:lnTo>
                  <a:pt x="201179" y="148590"/>
                </a:lnTo>
                <a:lnTo>
                  <a:pt x="198889" y="151448"/>
                </a:lnTo>
                <a:lnTo>
                  <a:pt x="196410" y="154305"/>
                </a:lnTo>
                <a:lnTo>
                  <a:pt x="193805" y="157162"/>
                </a:lnTo>
                <a:lnTo>
                  <a:pt x="191116" y="159068"/>
                </a:lnTo>
                <a:lnTo>
                  <a:pt x="185588" y="161185"/>
                </a:lnTo>
                <a:lnTo>
                  <a:pt x="179956" y="164665"/>
                </a:lnTo>
                <a:lnTo>
                  <a:pt x="177121" y="166927"/>
                </a:lnTo>
                <a:lnTo>
                  <a:pt x="174278" y="168435"/>
                </a:lnTo>
                <a:lnTo>
                  <a:pt x="164774" y="171509"/>
                </a:lnTo>
                <a:lnTo>
                  <a:pt x="160332" y="173394"/>
                </a:lnTo>
                <a:lnTo>
                  <a:pt x="155465" y="175604"/>
                </a:lnTo>
                <a:lnTo>
                  <a:pt x="150316" y="177077"/>
                </a:lnTo>
                <a:lnTo>
                  <a:pt x="144978" y="178059"/>
                </a:lnTo>
                <a:lnTo>
                  <a:pt x="139514" y="178714"/>
                </a:lnTo>
                <a:lnTo>
                  <a:pt x="134920" y="179150"/>
                </a:lnTo>
                <a:lnTo>
                  <a:pt x="130904" y="179441"/>
                </a:lnTo>
                <a:lnTo>
                  <a:pt x="127274" y="179635"/>
                </a:lnTo>
                <a:lnTo>
                  <a:pt x="118161" y="179850"/>
                </a:lnTo>
                <a:lnTo>
                  <a:pt x="87282" y="180013"/>
                </a:lnTo>
                <a:lnTo>
                  <a:pt x="82953" y="179064"/>
                </a:lnTo>
                <a:lnTo>
                  <a:pt x="79115" y="177478"/>
                </a:lnTo>
                <a:lnTo>
                  <a:pt x="75603" y="175469"/>
                </a:lnTo>
                <a:lnTo>
                  <a:pt x="72310" y="174129"/>
                </a:lnTo>
                <a:lnTo>
                  <a:pt x="66110" y="172641"/>
                </a:lnTo>
                <a:lnTo>
                  <a:pt x="62171" y="172244"/>
                </a:lnTo>
                <a:lnTo>
                  <a:pt x="57640" y="171979"/>
                </a:lnTo>
                <a:lnTo>
                  <a:pt x="52714" y="171803"/>
                </a:lnTo>
                <a:lnTo>
                  <a:pt x="49430" y="170733"/>
                </a:lnTo>
                <a:lnTo>
                  <a:pt x="47241" y="169067"/>
                </a:lnTo>
                <a:lnTo>
                  <a:pt x="45781" y="167004"/>
                </a:lnTo>
                <a:lnTo>
                  <a:pt x="42904" y="165629"/>
                </a:lnTo>
                <a:lnTo>
                  <a:pt x="39080" y="164711"/>
                </a:lnTo>
                <a:lnTo>
                  <a:pt x="28357" y="163240"/>
                </a:lnTo>
                <a:lnTo>
                  <a:pt x="21949" y="162985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8" name="SMARTPenAnnotation177"/>
          <p:cNvSpPr/>
          <p:nvPr/>
        </p:nvSpPr>
        <p:spPr>
          <a:xfrm>
            <a:off x="3243262" y="486917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9" name="SMARTPenAnnotation178"/>
          <p:cNvSpPr/>
          <p:nvPr/>
        </p:nvSpPr>
        <p:spPr>
          <a:xfrm>
            <a:off x="346110" y="4449127"/>
            <a:ext cx="25003" cy="231344"/>
          </a:xfrm>
          <a:custGeom>
            <a:avLst/>
            <a:gdLst/>
            <a:ahLst/>
            <a:cxnLst/>
            <a:rect l="0" t="0" r="0" b="0"/>
            <a:pathLst>
              <a:path w="25003" h="231344">
                <a:moveTo>
                  <a:pt x="8219" y="0"/>
                </a:moveTo>
                <a:lnTo>
                  <a:pt x="0" y="0"/>
                </a:lnTo>
                <a:lnTo>
                  <a:pt x="7059" y="0"/>
                </a:lnTo>
                <a:lnTo>
                  <a:pt x="7446" y="953"/>
                </a:lnTo>
                <a:lnTo>
                  <a:pt x="7875" y="4551"/>
                </a:lnTo>
                <a:lnTo>
                  <a:pt x="8943" y="6844"/>
                </a:lnTo>
                <a:lnTo>
                  <a:pt x="10607" y="9325"/>
                </a:lnTo>
                <a:lnTo>
                  <a:pt x="12668" y="11932"/>
                </a:lnTo>
                <a:lnTo>
                  <a:pt x="14043" y="14622"/>
                </a:lnTo>
                <a:lnTo>
                  <a:pt x="14959" y="17368"/>
                </a:lnTo>
                <a:lnTo>
                  <a:pt x="15570" y="20151"/>
                </a:lnTo>
                <a:lnTo>
                  <a:pt x="16249" y="25783"/>
                </a:lnTo>
                <a:lnTo>
                  <a:pt x="16430" y="28619"/>
                </a:lnTo>
                <a:lnTo>
                  <a:pt x="17503" y="31462"/>
                </a:lnTo>
                <a:lnTo>
                  <a:pt x="19171" y="34310"/>
                </a:lnTo>
                <a:lnTo>
                  <a:pt x="21236" y="37161"/>
                </a:lnTo>
                <a:lnTo>
                  <a:pt x="22612" y="40966"/>
                </a:lnTo>
                <a:lnTo>
                  <a:pt x="23529" y="45409"/>
                </a:lnTo>
                <a:lnTo>
                  <a:pt x="24141" y="50275"/>
                </a:lnTo>
                <a:lnTo>
                  <a:pt x="24549" y="55424"/>
                </a:lnTo>
                <a:lnTo>
                  <a:pt x="24821" y="60762"/>
                </a:lnTo>
                <a:lnTo>
                  <a:pt x="25002" y="66226"/>
                </a:lnTo>
                <a:lnTo>
                  <a:pt x="24170" y="71773"/>
                </a:lnTo>
                <a:lnTo>
                  <a:pt x="22663" y="77376"/>
                </a:lnTo>
                <a:lnTo>
                  <a:pt x="20706" y="83017"/>
                </a:lnTo>
                <a:lnTo>
                  <a:pt x="19401" y="88682"/>
                </a:lnTo>
                <a:lnTo>
                  <a:pt x="18532" y="94364"/>
                </a:lnTo>
                <a:lnTo>
                  <a:pt x="17952" y="100057"/>
                </a:lnTo>
                <a:lnTo>
                  <a:pt x="17565" y="104805"/>
                </a:lnTo>
                <a:lnTo>
                  <a:pt x="17307" y="108922"/>
                </a:lnTo>
                <a:lnTo>
                  <a:pt x="17136" y="112620"/>
                </a:lnTo>
                <a:lnTo>
                  <a:pt x="16069" y="116990"/>
                </a:lnTo>
                <a:lnTo>
                  <a:pt x="14405" y="121808"/>
                </a:lnTo>
                <a:lnTo>
                  <a:pt x="12343" y="126926"/>
                </a:lnTo>
                <a:lnTo>
                  <a:pt x="11921" y="132242"/>
                </a:lnTo>
                <a:lnTo>
                  <a:pt x="12592" y="137692"/>
                </a:lnTo>
                <a:lnTo>
                  <a:pt x="13992" y="143229"/>
                </a:lnTo>
                <a:lnTo>
                  <a:pt x="14925" y="148826"/>
                </a:lnTo>
                <a:lnTo>
                  <a:pt x="15548" y="154462"/>
                </a:lnTo>
                <a:lnTo>
                  <a:pt x="15962" y="160125"/>
                </a:lnTo>
                <a:lnTo>
                  <a:pt x="16423" y="168957"/>
                </a:lnTo>
                <a:lnTo>
                  <a:pt x="16546" y="172646"/>
                </a:lnTo>
                <a:lnTo>
                  <a:pt x="15676" y="176057"/>
                </a:lnTo>
                <a:lnTo>
                  <a:pt x="14143" y="179284"/>
                </a:lnTo>
                <a:lnTo>
                  <a:pt x="12168" y="182387"/>
                </a:lnTo>
                <a:lnTo>
                  <a:pt x="10852" y="185409"/>
                </a:lnTo>
                <a:lnTo>
                  <a:pt x="9974" y="188376"/>
                </a:lnTo>
                <a:lnTo>
                  <a:pt x="9389" y="191307"/>
                </a:lnTo>
                <a:lnTo>
                  <a:pt x="8739" y="197103"/>
                </a:lnTo>
                <a:lnTo>
                  <a:pt x="8451" y="202854"/>
                </a:lnTo>
                <a:lnTo>
                  <a:pt x="8250" y="212616"/>
                </a:lnTo>
                <a:lnTo>
                  <a:pt x="8219" y="231343"/>
                </a:lnTo>
                <a:lnTo>
                  <a:pt x="8219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0" name="SMARTPenAnnotation179"/>
          <p:cNvSpPr/>
          <p:nvPr/>
        </p:nvSpPr>
        <p:spPr>
          <a:xfrm>
            <a:off x="525783" y="4406265"/>
            <a:ext cx="188588" cy="265748"/>
          </a:xfrm>
          <a:custGeom>
            <a:avLst/>
            <a:gdLst/>
            <a:ahLst/>
            <a:cxnLst/>
            <a:rect l="0" t="0" r="0" b="0"/>
            <a:pathLst>
              <a:path w="188588" h="265748">
                <a:moveTo>
                  <a:pt x="68576" y="0"/>
                </a:moveTo>
                <a:lnTo>
                  <a:pt x="60109" y="0"/>
                </a:lnTo>
                <a:lnTo>
                  <a:pt x="60025" y="6843"/>
                </a:lnTo>
                <a:lnTo>
                  <a:pt x="60013" y="11931"/>
                </a:lnTo>
                <a:lnTo>
                  <a:pt x="59057" y="14622"/>
                </a:lnTo>
                <a:lnTo>
                  <a:pt x="55456" y="20150"/>
                </a:lnTo>
                <a:lnTo>
                  <a:pt x="50680" y="25783"/>
                </a:lnTo>
                <a:lnTo>
                  <a:pt x="45383" y="32414"/>
                </a:lnTo>
                <a:lnTo>
                  <a:pt x="42636" y="36849"/>
                </a:lnTo>
                <a:lnTo>
                  <a:pt x="39853" y="41711"/>
                </a:lnTo>
                <a:lnTo>
                  <a:pt x="34220" y="49653"/>
                </a:lnTo>
                <a:lnTo>
                  <a:pt x="31385" y="53104"/>
                </a:lnTo>
                <a:lnTo>
                  <a:pt x="29495" y="57310"/>
                </a:lnTo>
                <a:lnTo>
                  <a:pt x="28234" y="62020"/>
                </a:lnTo>
                <a:lnTo>
                  <a:pt x="27394" y="67063"/>
                </a:lnTo>
                <a:lnTo>
                  <a:pt x="25882" y="72331"/>
                </a:lnTo>
                <a:lnTo>
                  <a:pt x="23921" y="77748"/>
                </a:lnTo>
                <a:lnTo>
                  <a:pt x="21661" y="83264"/>
                </a:lnTo>
                <a:lnTo>
                  <a:pt x="20154" y="88847"/>
                </a:lnTo>
                <a:lnTo>
                  <a:pt x="19150" y="94474"/>
                </a:lnTo>
                <a:lnTo>
                  <a:pt x="18481" y="100130"/>
                </a:lnTo>
                <a:lnTo>
                  <a:pt x="17082" y="104853"/>
                </a:lnTo>
                <a:lnTo>
                  <a:pt x="12987" y="112641"/>
                </a:lnTo>
                <a:lnTo>
                  <a:pt x="10562" y="117004"/>
                </a:lnTo>
                <a:lnTo>
                  <a:pt x="5327" y="126931"/>
                </a:lnTo>
                <a:lnTo>
                  <a:pt x="3550" y="132246"/>
                </a:lnTo>
                <a:lnTo>
                  <a:pt x="2366" y="137694"/>
                </a:lnTo>
                <a:lnTo>
                  <a:pt x="1576" y="143231"/>
                </a:lnTo>
                <a:lnTo>
                  <a:pt x="1049" y="147875"/>
                </a:lnTo>
                <a:lnTo>
                  <a:pt x="464" y="155574"/>
                </a:lnTo>
                <a:lnTo>
                  <a:pt x="308" y="159914"/>
                </a:lnTo>
                <a:lnTo>
                  <a:pt x="58" y="178026"/>
                </a:lnTo>
                <a:lnTo>
                  <a:pt x="0" y="199908"/>
                </a:lnTo>
                <a:lnTo>
                  <a:pt x="951" y="202804"/>
                </a:lnTo>
                <a:lnTo>
                  <a:pt x="4548" y="208563"/>
                </a:lnTo>
                <a:lnTo>
                  <a:pt x="6782" y="214297"/>
                </a:lnTo>
                <a:lnTo>
                  <a:pt x="7378" y="217160"/>
                </a:lnTo>
                <a:lnTo>
                  <a:pt x="8727" y="219068"/>
                </a:lnTo>
                <a:lnTo>
                  <a:pt x="10579" y="220340"/>
                </a:lnTo>
                <a:lnTo>
                  <a:pt x="16130" y="222706"/>
                </a:lnTo>
                <a:lnTo>
                  <a:pt x="24947" y="226933"/>
                </a:lnTo>
                <a:lnTo>
                  <a:pt x="29013" y="228441"/>
                </a:lnTo>
                <a:lnTo>
                  <a:pt x="32676" y="229447"/>
                </a:lnTo>
                <a:lnTo>
                  <a:pt x="36070" y="230117"/>
                </a:lnTo>
                <a:lnTo>
                  <a:pt x="39286" y="231516"/>
                </a:lnTo>
                <a:lnTo>
                  <a:pt x="42382" y="233401"/>
                </a:lnTo>
                <a:lnTo>
                  <a:pt x="45398" y="235611"/>
                </a:lnTo>
                <a:lnTo>
                  <a:pt x="51290" y="238066"/>
                </a:lnTo>
                <a:lnTo>
                  <a:pt x="54195" y="238720"/>
                </a:lnTo>
                <a:lnTo>
                  <a:pt x="58036" y="239157"/>
                </a:lnTo>
                <a:lnTo>
                  <a:pt x="62502" y="239448"/>
                </a:lnTo>
                <a:lnTo>
                  <a:pt x="67384" y="239642"/>
                </a:lnTo>
                <a:lnTo>
                  <a:pt x="77889" y="239857"/>
                </a:lnTo>
                <a:lnTo>
                  <a:pt x="129761" y="240026"/>
                </a:lnTo>
                <a:lnTo>
                  <a:pt x="134131" y="239075"/>
                </a:lnTo>
                <a:lnTo>
                  <a:pt x="138949" y="237488"/>
                </a:lnTo>
                <a:lnTo>
                  <a:pt x="144067" y="235478"/>
                </a:lnTo>
                <a:lnTo>
                  <a:pt x="148431" y="234138"/>
                </a:lnTo>
                <a:lnTo>
                  <a:pt x="152293" y="233244"/>
                </a:lnTo>
                <a:lnTo>
                  <a:pt x="155820" y="232649"/>
                </a:lnTo>
                <a:lnTo>
                  <a:pt x="159124" y="231299"/>
                </a:lnTo>
                <a:lnTo>
                  <a:pt x="162279" y="229447"/>
                </a:lnTo>
                <a:lnTo>
                  <a:pt x="165335" y="227259"/>
                </a:lnTo>
                <a:lnTo>
                  <a:pt x="168324" y="224849"/>
                </a:lnTo>
                <a:lnTo>
                  <a:pt x="174186" y="219630"/>
                </a:lnTo>
                <a:lnTo>
                  <a:pt x="177083" y="217857"/>
                </a:lnTo>
                <a:lnTo>
                  <a:pt x="182842" y="215888"/>
                </a:lnTo>
                <a:lnTo>
                  <a:pt x="184758" y="214410"/>
                </a:lnTo>
                <a:lnTo>
                  <a:pt x="186036" y="212472"/>
                </a:lnTo>
                <a:lnTo>
                  <a:pt x="187456" y="207780"/>
                </a:lnTo>
                <a:lnTo>
                  <a:pt x="188367" y="199546"/>
                </a:lnTo>
                <a:lnTo>
                  <a:pt x="188547" y="193086"/>
                </a:lnTo>
                <a:lnTo>
                  <a:pt x="188587" y="177057"/>
                </a:lnTo>
                <a:lnTo>
                  <a:pt x="187636" y="175188"/>
                </a:lnTo>
                <a:lnTo>
                  <a:pt x="186050" y="173942"/>
                </a:lnTo>
                <a:lnTo>
                  <a:pt x="184040" y="173111"/>
                </a:lnTo>
                <a:lnTo>
                  <a:pt x="179266" y="169648"/>
                </a:lnTo>
                <a:lnTo>
                  <a:pt x="176659" y="167391"/>
                </a:lnTo>
                <a:lnTo>
                  <a:pt x="173969" y="165887"/>
                </a:lnTo>
                <a:lnTo>
                  <a:pt x="168440" y="164215"/>
                </a:lnTo>
                <a:lnTo>
                  <a:pt x="165632" y="164721"/>
                </a:lnTo>
                <a:lnTo>
                  <a:pt x="159972" y="167824"/>
                </a:lnTo>
                <a:lnTo>
                  <a:pt x="156177" y="169033"/>
                </a:lnTo>
                <a:lnTo>
                  <a:pt x="151742" y="169839"/>
                </a:lnTo>
                <a:lnTo>
                  <a:pt x="146880" y="170375"/>
                </a:lnTo>
                <a:lnTo>
                  <a:pt x="141734" y="171686"/>
                </a:lnTo>
                <a:lnTo>
                  <a:pt x="136398" y="173512"/>
                </a:lnTo>
                <a:lnTo>
                  <a:pt x="130936" y="175682"/>
                </a:lnTo>
                <a:lnTo>
                  <a:pt x="125389" y="178081"/>
                </a:lnTo>
                <a:lnTo>
                  <a:pt x="114147" y="183287"/>
                </a:lnTo>
                <a:lnTo>
                  <a:pt x="109434" y="186009"/>
                </a:lnTo>
                <a:lnTo>
                  <a:pt x="105340" y="188776"/>
                </a:lnTo>
                <a:lnTo>
                  <a:pt x="101658" y="191573"/>
                </a:lnTo>
                <a:lnTo>
                  <a:pt x="98251" y="194390"/>
                </a:lnTo>
                <a:lnTo>
                  <a:pt x="95027" y="197221"/>
                </a:lnTo>
                <a:lnTo>
                  <a:pt x="91925" y="200061"/>
                </a:lnTo>
                <a:lnTo>
                  <a:pt x="88905" y="203859"/>
                </a:lnTo>
                <a:lnTo>
                  <a:pt x="85939" y="208295"/>
                </a:lnTo>
                <a:lnTo>
                  <a:pt x="83009" y="213158"/>
                </a:lnTo>
                <a:lnTo>
                  <a:pt x="77213" y="221102"/>
                </a:lnTo>
                <a:lnTo>
                  <a:pt x="71463" y="227807"/>
                </a:lnTo>
                <a:lnTo>
                  <a:pt x="65732" y="233962"/>
                </a:lnTo>
                <a:lnTo>
                  <a:pt x="63822" y="236938"/>
                </a:lnTo>
                <a:lnTo>
                  <a:pt x="61701" y="242783"/>
                </a:lnTo>
                <a:lnTo>
                  <a:pt x="58218" y="248555"/>
                </a:lnTo>
                <a:lnTo>
                  <a:pt x="52772" y="255472"/>
                </a:lnTo>
                <a:lnTo>
                  <a:pt x="52027" y="258958"/>
                </a:lnTo>
                <a:lnTo>
                  <a:pt x="51431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1" name="SMARTPenAnnotation180"/>
          <p:cNvSpPr/>
          <p:nvPr/>
        </p:nvSpPr>
        <p:spPr>
          <a:xfrm>
            <a:off x="277177" y="4706302"/>
            <a:ext cx="531496" cy="51436"/>
          </a:xfrm>
          <a:custGeom>
            <a:avLst/>
            <a:gdLst/>
            <a:ahLst/>
            <a:cxnLst/>
            <a:rect l="0" t="0" r="0" b="0"/>
            <a:pathLst>
              <a:path w="531496" h="51436">
                <a:moveTo>
                  <a:pt x="0" y="51435"/>
                </a:moveTo>
                <a:lnTo>
                  <a:pt x="31523" y="51435"/>
                </a:lnTo>
                <a:lnTo>
                  <a:pt x="34350" y="50483"/>
                </a:lnTo>
                <a:lnTo>
                  <a:pt x="38140" y="48895"/>
                </a:lnTo>
                <a:lnTo>
                  <a:pt x="42572" y="46885"/>
                </a:lnTo>
                <a:lnTo>
                  <a:pt x="47431" y="45543"/>
                </a:lnTo>
                <a:lnTo>
                  <a:pt x="57910" y="44054"/>
                </a:lnTo>
                <a:lnTo>
                  <a:pt x="71458" y="43392"/>
                </a:lnTo>
                <a:lnTo>
                  <a:pt x="87956" y="42146"/>
                </a:lnTo>
                <a:lnTo>
                  <a:pt x="97690" y="40480"/>
                </a:lnTo>
                <a:lnTo>
                  <a:pt x="107989" y="38416"/>
                </a:lnTo>
                <a:lnTo>
                  <a:pt x="117713" y="37041"/>
                </a:lnTo>
                <a:lnTo>
                  <a:pt x="127053" y="36124"/>
                </a:lnTo>
                <a:lnTo>
                  <a:pt x="136137" y="35513"/>
                </a:lnTo>
                <a:lnTo>
                  <a:pt x="145050" y="34152"/>
                </a:lnTo>
                <a:lnTo>
                  <a:pt x="153850" y="32294"/>
                </a:lnTo>
                <a:lnTo>
                  <a:pt x="162574" y="30102"/>
                </a:lnTo>
                <a:lnTo>
                  <a:pt x="172200" y="28640"/>
                </a:lnTo>
                <a:lnTo>
                  <a:pt x="182428" y="27666"/>
                </a:lnTo>
                <a:lnTo>
                  <a:pt x="193056" y="27016"/>
                </a:lnTo>
                <a:lnTo>
                  <a:pt x="215025" y="26295"/>
                </a:lnTo>
                <a:lnTo>
                  <a:pt x="226218" y="26102"/>
                </a:lnTo>
                <a:lnTo>
                  <a:pt x="238442" y="25022"/>
                </a:lnTo>
                <a:lnTo>
                  <a:pt x="251354" y="23348"/>
                </a:lnTo>
                <a:lnTo>
                  <a:pt x="264724" y="21281"/>
                </a:lnTo>
                <a:lnTo>
                  <a:pt x="277448" y="19902"/>
                </a:lnTo>
                <a:lnTo>
                  <a:pt x="289740" y="18983"/>
                </a:lnTo>
                <a:lnTo>
                  <a:pt x="301745" y="18370"/>
                </a:lnTo>
                <a:lnTo>
                  <a:pt x="313558" y="17010"/>
                </a:lnTo>
                <a:lnTo>
                  <a:pt x="325244" y="15150"/>
                </a:lnTo>
                <a:lnTo>
                  <a:pt x="336844" y="12958"/>
                </a:lnTo>
                <a:lnTo>
                  <a:pt x="348388" y="11496"/>
                </a:lnTo>
                <a:lnTo>
                  <a:pt x="359894" y="10522"/>
                </a:lnTo>
                <a:lnTo>
                  <a:pt x="371374" y="9872"/>
                </a:lnTo>
                <a:lnTo>
                  <a:pt x="391750" y="9150"/>
                </a:lnTo>
                <a:lnTo>
                  <a:pt x="428114" y="8687"/>
                </a:lnTo>
                <a:lnTo>
                  <a:pt x="436857" y="7696"/>
                </a:lnTo>
                <a:lnTo>
                  <a:pt x="445543" y="6084"/>
                </a:lnTo>
                <a:lnTo>
                  <a:pt x="454191" y="4056"/>
                </a:lnTo>
                <a:lnTo>
                  <a:pt x="462814" y="2703"/>
                </a:lnTo>
                <a:lnTo>
                  <a:pt x="471420" y="1803"/>
                </a:lnTo>
                <a:lnTo>
                  <a:pt x="487650" y="801"/>
                </a:lnTo>
                <a:lnTo>
                  <a:pt x="501213" y="356"/>
                </a:lnTo>
                <a:lnTo>
                  <a:pt x="518599" y="71"/>
                </a:lnTo>
                <a:lnTo>
                  <a:pt x="5314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2" name="SMARTPenAnnotation181"/>
          <p:cNvSpPr/>
          <p:nvPr/>
        </p:nvSpPr>
        <p:spPr>
          <a:xfrm>
            <a:off x="311820" y="4826317"/>
            <a:ext cx="376838" cy="368618"/>
          </a:xfrm>
          <a:custGeom>
            <a:avLst/>
            <a:gdLst/>
            <a:ahLst/>
            <a:cxnLst/>
            <a:rect l="0" t="0" r="0" b="0"/>
            <a:pathLst>
              <a:path w="376838" h="368618">
                <a:moveTo>
                  <a:pt x="8219" y="85725"/>
                </a:moveTo>
                <a:lnTo>
                  <a:pt x="8219" y="93106"/>
                </a:lnTo>
                <a:lnTo>
                  <a:pt x="839" y="101574"/>
                </a:lnTo>
                <a:lnTo>
                  <a:pt x="0" y="111588"/>
                </a:lnTo>
                <a:lnTo>
                  <a:pt x="835" y="115349"/>
                </a:lnTo>
                <a:lnTo>
                  <a:pt x="5608" y="126147"/>
                </a:lnTo>
                <a:lnTo>
                  <a:pt x="7059" y="135758"/>
                </a:lnTo>
                <a:lnTo>
                  <a:pt x="8398" y="140035"/>
                </a:lnTo>
                <a:lnTo>
                  <a:pt x="12426" y="147328"/>
                </a:lnTo>
                <a:lnTo>
                  <a:pt x="17392" y="156284"/>
                </a:lnTo>
                <a:lnTo>
                  <a:pt x="20049" y="161339"/>
                </a:lnTo>
                <a:lnTo>
                  <a:pt x="23002" y="172037"/>
                </a:lnTo>
                <a:lnTo>
                  <a:pt x="25267" y="183141"/>
                </a:lnTo>
                <a:lnTo>
                  <a:pt x="29449" y="194426"/>
                </a:lnTo>
                <a:lnTo>
                  <a:pt x="34482" y="205792"/>
                </a:lnTo>
                <a:lnTo>
                  <a:pt x="37158" y="211490"/>
                </a:lnTo>
                <a:lnTo>
                  <a:pt x="39894" y="218146"/>
                </a:lnTo>
                <a:lnTo>
                  <a:pt x="42671" y="225440"/>
                </a:lnTo>
                <a:lnTo>
                  <a:pt x="45475" y="233161"/>
                </a:lnTo>
                <a:lnTo>
                  <a:pt x="49249" y="240213"/>
                </a:lnTo>
                <a:lnTo>
                  <a:pt x="53670" y="246820"/>
                </a:lnTo>
                <a:lnTo>
                  <a:pt x="58522" y="253129"/>
                </a:lnTo>
                <a:lnTo>
                  <a:pt x="62710" y="259240"/>
                </a:lnTo>
                <a:lnTo>
                  <a:pt x="66454" y="265220"/>
                </a:lnTo>
                <a:lnTo>
                  <a:pt x="69902" y="271111"/>
                </a:lnTo>
                <a:lnTo>
                  <a:pt x="73154" y="276943"/>
                </a:lnTo>
                <a:lnTo>
                  <a:pt x="79307" y="288503"/>
                </a:lnTo>
                <a:lnTo>
                  <a:pt x="105365" y="340040"/>
                </a:lnTo>
                <a:lnTo>
                  <a:pt x="111085" y="348931"/>
                </a:lnTo>
                <a:lnTo>
                  <a:pt x="119661" y="359292"/>
                </a:lnTo>
                <a:lnTo>
                  <a:pt x="127733" y="368072"/>
                </a:lnTo>
                <a:lnTo>
                  <a:pt x="136775" y="368617"/>
                </a:lnTo>
                <a:lnTo>
                  <a:pt x="124872" y="356686"/>
                </a:lnTo>
                <a:lnTo>
                  <a:pt x="123136" y="353996"/>
                </a:lnTo>
                <a:lnTo>
                  <a:pt x="121206" y="348467"/>
                </a:lnTo>
                <a:lnTo>
                  <a:pt x="120348" y="340294"/>
                </a:lnTo>
                <a:lnTo>
                  <a:pt x="119967" y="330312"/>
                </a:lnTo>
                <a:lnTo>
                  <a:pt x="119798" y="319526"/>
                </a:lnTo>
                <a:lnTo>
                  <a:pt x="118800" y="313029"/>
                </a:lnTo>
                <a:lnTo>
                  <a:pt x="117182" y="305841"/>
                </a:lnTo>
                <a:lnTo>
                  <a:pt x="115151" y="298192"/>
                </a:lnTo>
                <a:lnTo>
                  <a:pt x="113797" y="291187"/>
                </a:lnTo>
                <a:lnTo>
                  <a:pt x="112895" y="284612"/>
                </a:lnTo>
                <a:lnTo>
                  <a:pt x="112293" y="278324"/>
                </a:lnTo>
                <a:lnTo>
                  <a:pt x="111892" y="271274"/>
                </a:lnTo>
                <a:lnTo>
                  <a:pt x="111446" y="255822"/>
                </a:lnTo>
                <a:lnTo>
                  <a:pt x="112280" y="248653"/>
                </a:lnTo>
                <a:lnTo>
                  <a:pt x="113788" y="241968"/>
                </a:lnTo>
                <a:lnTo>
                  <a:pt x="115746" y="235607"/>
                </a:lnTo>
                <a:lnTo>
                  <a:pt x="117051" y="228509"/>
                </a:lnTo>
                <a:lnTo>
                  <a:pt x="117921" y="220919"/>
                </a:lnTo>
                <a:lnTo>
                  <a:pt x="118502" y="213002"/>
                </a:lnTo>
                <a:lnTo>
                  <a:pt x="118888" y="205819"/>
                </a:lnTo>
                <a:lnTo>
                  <a:pt x="119318" y="192758"/>
                </a:lnTo>
                <a:lnTo>
                  <a:pt x="120385" y="186608"/>
                </a:lnTo>
                <a:lnTo>
                  <a:pt x="122049" y="180603"/>
                </a:lnTo>
                <a:lnTo>
                  <a:pt x="124111" y="174694"/>
                </a:lnTo>
                <a:lnTo>
                  <a:pt x="125485" y="168850"/>
                </a:lnTo>
                <a:lnTo>
                  <a:pt x="126402" y="163050"/>
                </a:lnTo>
                <a:lnTo>
                  <a:pt x="127013" y="157278"/>
                </a:lnTo>
                <a:lnTo>
                  <a:pt x="127691" y="145784"/>
                </a:lnTo>
                <a:lnTo>
                  <a:pt x="127993" y="134325"/>
                </a:lnTo>
                <a:lnTo>
                  <a:pt x="128203" y="110282"/>
                </a:lnTo>
                <a:lnTo>
                  <a:pt x="130760" y="101084"/>
                </a:lnTo>
                <a:lnTo>
                  <a:pt x="134119" y="91599"/>
                </a:lnTo>
                <a:lnTo>
                  <a:pt x="135613" y="84208"/>
                </a:lnTo>
                <a:lnTo>
                  <a:pt x="138816" y="77749"/>
                </a:lnTo>
                <a:lnTo>
                  <a:pt x="141004" y="74692"/>
                </a:lnTo>
                <a:lnTo>
                  <a:pt x="143435" y="68757"/>
                </a:lnTo>
                <a:lnTo>
                  <a:pt x="144083" y="65840"/>
                </a:lnTo>
                <a:lnTo>
                  <a:pt x="145468" y="63896"/>
                </a:lnTo>
                <a:lnTo>
                  <a:pt x="147343" y="62600"/>
                </a:lnTo>
                <a:lnTo>
                  <a:pt x="149546" y="61736"/>
                </a:lnTo>
                <a:lnTo>
                  <a:pt x="157197" y="55969"/>
                </a:lnTo>
                <a:lnTo>
                  <a:pt x="165497" y="48228"/>
                </a:lnTo>
                <a:lnTo>
                  <a:pt x="173688" y="42707"/>
                </a:lnTo>
                <a:lnTo>
                  <a:pt x="178539" y="39902"/>
                </a:lnTo>
                <a:lnTo>
                  <a:pt x="184631" y="38031"/>
                </a:lnTo>
                <a:lnTo>
                  <a:pt x="191550" y="36784"/>
                </a:lnTo>
                <a:lnTo>
                  <a:pt x="199020" y="35953"/>
                </a:lnTo>
                <a:lnTo>
                  <a:pt x="205904" y="34446"/>
                </a:lnTo>
                <a:lnTo>
                  <a:pt x="212400" y="32489"/>
                </a:lnTo>
                <a:lnTo>
                  <a:pt x="223744" y="28727"/>
                </a:lnTo>
                <a:lnTo>
                  <a:pt x="231961" y="27056"/>
                </a:lnTo>
                <a:lnTo>
                  <a:pt x="241327" y="23772"/>
                </a:lnTo>
                <a:lnTo>
                  <a:pt x="252793" y="19138"/>
                </a:lnTo>
                <a:lnTo>
                  <a:pt x="267414" y="13904"/>
                </a:lnTo>
                <a:lnTo>
                  <a:pt x="274361" y="12126"/>
                </a:lnTo>
                <a:lnTo>
                  <a:pt x="280897" y="10942"/>
                </a:lnTo>
                <a:lnTo>
                  <a:pt x="287159" y="10152"/>
                </a:lnTo>
                <a:lnTo>
                  <a:pt x="293239" y="9626"/>
                </a:lnTo>
                <a:lnTo>
                  <a:pt x="299198" y="9275"/>
                </a:lnTo>
                <a:lnTo>
                  <a:pt x="305075" y="9040"/>
                </a:lnTo>
                <a:lnTo>
                  <a:pt x="316685" y="6241"/>
                </a:lnTo>
                <a:lnTo>
                  <a:pt x="328195" y="2774"/>
                </a:lnTo>
                <a:lnTo>
                  <a:pt x="339661" y="1233"/>
                </a:lnTo>
                <a:lnTo>
                  <a:pt x="348567" y="548"/>
                </a:lnTo>
                <a:lnTo>
                  <a:pt x="356652" y="243"/>
                </a:lnTo>
                <a:lnTo>
                  <a:pt x="3768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3" name="SMARTPenAnnotation182"/>
          <p:cNvSpPr/>
          <p:nvPr/>
        </p:nvSpPr>
        <p:spPr>
          <a:xfrm>
            <a:off x="568642" y="4954916"/>
            <a:ext cx="222850" cy="214265"/>
          </a:xfrm>
          <a:custGeom>
            <a:avLst/>
            <a:gdLst/>
            <a:ahLst/>
            <a:cxnLst/>
            <a:rect l="0" t="0" r="0" b="0"/>
            <a:pathLst>
              <a:path w="222850" h="214265">
                <a:moveTo>
                  <a:pt x="0" y="25706"/>
                </a:moveTo>
                <a:lnTo>
                  <a:pt x="4551" y="25706"/>
                </a:lnTo>
                <a:lnTo>
                  <a:pt x="6844" y="24754"/>
                </a:lnTo>
                <a:lnTo>
                  <a:pt x="11932" y="21156"/>
                </a:lnTo>
                <a:lnTo>
                  <a:pt x="14622" y="19815"/>
                </a:lnTo>
                <a:lnTo>
                  <a:pt x="20151" y="18325"/>
                </a:lnTo>
                <a:lnTo>
                  <a:pt x="25783" y="15124"/>
                </a:lnTo>
                <a:lnTo>
                  <a:pt x="32414" y="10525"/>
                </a:lnTo>
                <a:lnTo>
                  <a:pt x="36850" y="7966"/>
                </a:lnTo>
                <a:lnTo>
                  <a:pt x="41711" y="5307"/>
                </a:lnTo>
                <a:lnTo>
                  <a:pt x="46857" y="3534"/>
                </a:lnTo>
                <a:lnTo>
                  <a:pt x="52193" y="2352"/>
                </a:lnTo>
                <a:lnTo>
                  <a:pt x="57656" y="1565"/>
                </a:lnTo>
                <a:lnTo>
                  <a:pt x="63202" y="1039"/>
                </a:lnTo>
                <a:lnTo>
                  <a:pt x="68805" y="689"/>
                </a:lnTo>
                <a:lnTo>
                  <a:pt x="80110" y="300"/>
                </a:lnTo>
                <a:lnTo>
                  <a:pt x="104047" y="30"/>
                </a:lnTo>
                <a:lnTo>
                  <a:pt x="113802" y="0"/>
                </a:lnTo>
                <a:lnTo>
                  <a:pt x="116826" y="949"/>
                </a:lnTo>
                <a:lnTo>
                  <a:pt x="122725" y="4543"/>
                </a:lnTo>
                <a:lnTo>
                  <a:pt x="128522" y="9316"/>
                </a:lnTo>
                <a:lnTo>
                  <a:pt x="131401" y="11922"/>
                </a:lnTo>
                <a:lnTo>
                  <a:pt x="133321" y="14612"/>
                </a:lnTo>
                <a:lnTo>
                  <a:pt x="135454" y="20140"/>
                </a:lnTo>
                <a:lnTo>
                  <a:pt x="136402" y="25773"/>
                </a:lnTo>
                <a:lnTo>
                  <a:pt x="136823" y="31450"/>
                </a:lnTo>
                <a:lnTo>
                  <a:pt x="137010" y="37149"/>
                </a:lnTo>
                <a:lnTo>
                  <a:pt x="136108" y="40002"/>
                </a:lnTo>
                <a:lnTo>
                  <a:pt x="132565" y="45713"/>
                </a:lnTo>
                <a:lnTo>
                  <a:pt x="130286" y="49521"/>
                </a:lnTo>
                <a:lnTo>
                  <a:pt x="127815" y="53965"/>
                </a:lnTo>
                <a:lnTo>
                  <a:pt x="125215" y="58833"/>
                </a:lnTo>
                <a:lnTo>
                  <a:pt x="122529" y="63031"/>
                </a:lnTo>
                <a:lnTo>
                  <a:pt x="119786" y="66782"/>
                </a:lnTo>
                <a:lnTo>
                  <a:pt x="117005" y="70235"/>
                </a:lnTo>
                <a:lnTo>
                  <a:pt x="113915" y="76612"/>
                </a:lnTo>
                <a:lnTo>
                  <a:pt x="113091" y="79646"/>
                </a:lnTo>
                <a:lnTo>
                  <a:pt x="110636" y="81669"/>
                </a:lnTo>
                <a:lnTo>
                  <a:pt x="107095" y="83017"/>
                </a:lnTo>
                <a:lnTo>
                  <a:pt x="102829" y="83916"/>
                </a:lnTo>
                <a:lnTo>
                  <a:pt x="99033" y="85468"/>
                </a:lnTo>
                <a:lnTo>
                  <a:pt x="92274" y="89731"/>
                </a:lnTo>
                <a:lnTo>
                  <a:pt x="87666" y="92937"/>
                </a:lnTo>
                <a:lnTo>
                  <a:pt x="84047" y="93687"/>
                </a:lnTo>
                <a:lnTo>
                  <a:pt x="81169" y="94020"/>
                </a:lnTo>
                <a:lnTo>
                  <a:pt x="85491" y="94276"/>
                </a:lnTo>
                <a:lnTo>
                  <a:pt x="85679" y="88392"/>
                </a:lnTo>
                <a:lnTo>
                  <a:pt x="85704" y="86904"/>
                </a:lnTo>
                <a:lnTo>
                  <a:pt x="90270" y="81516"/>
                </a:lnTo>
                <a:lnTo>
                  <a:pt x="93517" y="80058"/>
                </a:lnTo>
                <a:lnTo>
                  <a:pt x="97587" y="79086"/>
                </a:lnTo>
                <a:lnTo>
                  <a:pt x="102206" y="78438"/>
                </a:lnTo>
                <a:lnTo>
                  <a:pt x="106237" y="77053"/>
                </a:lnTo>
                <a:lnTo>
                  <a:pt x="109877" y="75177"/>
                </a:lnTo>
                <a:lnTo>
                  <a:pt x="113256" y="72975"/>
                </a:lnTo>
                <a:lnTo>
                  <a:pt x="117414" y="71506"/>
                </a:lnTo>
                <a:lnTo>
                  <a:pt x="122091" y="70527"/>
                </a:lnTo>
                <a:lnTo>
                  <a:pt x="127114" y="69874"/>
                </a:lnTo>
                <a:lnTo>
                  <a:pt x="131415" y="69439"/>
                </a:lnTo>
                <a:lnTo>
                  <a:pt x="135235" y="69149"/>
                </a:lnTo>
                <a:lnTo>
                  <a:pt x="138734" y="68955"/>
                </a:lnTo>
                <a:lnTo>
                  <a:pt x="147702" y="68741"/>
                </a:lnTo>
                <a:lnTo>
                  <a:pt x="168982" y="68602"/>
                </a:lnTo>
                <a:lnTo>
                  <a:pt x="173614" y="69544"/>
                </a:lnTo>
                <a:lnTo>
                  <a:pt x="177655" y="71124"/>
                </a:lnTo>
                <a:lnTo>
                  <a:pt x="181302" y="73130"/>
                </a:lnTo>
                <a:lnTo>
                  <a:pt x="195536" y="80503"/>
                </a:lnTo>
                <a:lnTo>
                  <a:pt x="199890" y="83193"/>
                </a:lnTo>
                <a:lnTo>
                  <a:pt x="203745" y="85938"/>
                </a:lnTo>
                <a:lnTo>
                  <a:pt x="207267" y="88721"/>
                </a:lnTo>
                <a:lnTo>
                  <a:pt x="209616" y="91528"/>
                </a:lnTo>
                <a:lnTo>
                  <a:pt x="211181" y="94352"/>
                </a:lnTo>
                <a:lnTo>
                  <a:pt x="212225" y="97188"/>
                </a:lnTo>
                <a:lnTo>
                  <a:pt x="215925" y="102879"/>
                </a:lnTo>
                <a:lnTo>
                  <a:pt x="218245" y="105729"/>
                </a:lnTo>
                <a:lnTo>
                  <a:pt x="219791" y="108582"/>
                </a:lnTo>
                <a:lnTo>
                  <a:pt x="221510" y="114293"/>
                </a:lnTo>
                <a:lnTo>
                  <a:pt x="221968" y="118101"/>
                </a:lnTo>
                <a:lnTo>
                  <a:pt x="222274" y="122545"/>
                </a:lnTo>
                <a:lnTo>
                  <a:pt x="222613" y="131611"/>
                </a:lnTo>
                <a:lnTo>
                  <a:pt x="222764" y="138815"/>
                </a:lnTo>
                <a:lnTo>
                  <a:pt x="222849" y="152777"/>
                </a:lnTo>
                <a:lnTo>
                  <a:pt x="221909" y="157092"/>
                </a:lnTo>
                <a:lnTo>
                  <a:pt x="220329" y="160922"/>
                </a:lnTo>
                <a:lnTo>
                  <a:pt x="218323" y="164427"/>
                </a:lnTo>
                <a:lnTo>
                  <a:pt x="213555" y="173403"/>
                </a:lnTo>
                <a:lnTo>
                  <a:pt x="210950" y="178463"/>
                </a:lnTo>
                <a:lnTo>
                  <a:pt x="207308" y="181837"/>
                </a:lnTo>
                <a:lnTo>
                  <a:pt x="202976" y="184085"/>
                </a:lnTo>
                <a:lnTo>
                  <a:pt x="198182" y="185585"/>
                </a:lnTo>
                <a:lnTo>
                  <a:pt x="194034" y="188489"/>
                </a:lnTo>
                <a:lnTo>
                  <a:pt x="190316" y="192331"/>
                </a:lnTo>
                <a:lnTo>
                  <a:pt x="186885" y="196797"/>
                </a:lnTo>
                <a:lnTo>
                  <a:pt x="182692" y="199774"/>
                </a:lnTo>
                <a:lnTo>
                  <a:pt x="177992" y="201759"/>
                </a:lnTo>
                <a:lnTo>
                  <a:pt x="172954" y="203082"/>
                </a:lnTo>
                <a:lnTo>
                  <a:pt x="168643" y="204917"/>
                </a:lnTo>
                <a:lnTo>
                  <a:pt x="164816" y="207092"/>
                </a:lnTo>
                <a:lnTo>
                  <a:pt x="161312" y="209495"/>
                </a:lnTo>
                <a:lnTo>
                  <a:pt x="157071" y="211097"/>
                </a:lnTo>
                <a:lnTo>
                  <a:pt x="152339" y="212165"/>
                </a:lnTo>
                <a:lnTo>
                  <a:pt x="147280" y="212877"/>
                </a:lnTo>
                <a:lnTo>
                  <a:pt x="142954" y="213352"/>
                </a:lnTo>
                <a:lnTo>
                  <a:pt x="139118" y="213668"/>
                </a:lnTo>
                <a:lnTo>
                  <a:pt x="135607" y="213879"/>
                </a:lnTo>
                <a:lnTo>
                  <a:pt x="126628" y="214114"/>
                </a:lnTo>
                <a:lnTo>
                  <a:pt x="105340" y="214264"/>
                </a:lnTo>
                <a:lnTo>
                  <a:pt x="100707" y="213324"/>
                </a:lnTo>
                <a:lnTo>
                  <a:pt x="96665" y="211744"/>
                </a:lnTo>
                <a:lnTo>
                  <a:pt x="93019" y="209739"/>
                </a:lnTo>
                <a:lnTo>
                  <a:pt x="88682" y="208402"/>
                </a:lnTo>
                <a:lnTo>
                  <a:pt x="83887" y="207511"/>
                </a:lnTo>
                <a:lnTo>
                  <a:pt x="78784" y="206917"/>
                </a:lnTo>
                <a:lnTo>
                  <a:pt x="74430" y="206521"/>
                </a:lnTo>
                <a:lnTo>
                  <a:pt x="70575" y="206257"/>
                </a:lnTo>
                <a:lnTo>
                  <a:pt x="67053" y="206081"/>
                </a:lnTo>
                <a:lnTo>
                  <a:pt x="62799" y="205011"/>
                </a:lnTo>
                <a:lnTo>
                  <a:pt x="58059" y="203345"/>
                </a:lnTo>
                <a:lnTo>
                  <a:pt x="52993" y="201282"/>
                </a:lnTo>
                <a:lnTo>
                  <a:pt x="48664" y="199907"/>
                </a:lnTo>
                <a:lnTo>
                  <a:pt x="44825" y="198990"/>
                </a:lnTo>
                <a:lnTo>
                  <a:pt x="41313" y="198379"/>
                </a:lnTo>
                <a:lnTo>
                  <a:pt x="34871" y="195159"/>
                </a:lnTo>
                <a:lnTo>
                  <a:pt x="26253" y="188968"/>
                </a:lnTo>
                <a:lnTo>
                  <a:pt x="25876" y="184147"/>
                </a:lnTo>
                <a:lnTo>
                  <a:pt x="25717" y="1714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4" name="SMARTPenAnnotation183"/>
          <p:cNvSpPr/>
          <p:nvPr/>
        </p:nvSpPr>
        <p:spPr>
          <a:xfrm>
            <a:off x="1065881" y="4714875"/>
            <a:ext cx="34254" cy="17146"/>
          </a:xfrm>
          <a:custGeom>
            <a:avLst/>
            <a:gdLst/>
            <a:ahLst/>
            <a:cxnLst/>
            <a:rect l="0" t="0" r="0" b="0"/>
            <a:pathLst>
              <a:path w="34254" h="17146">
                <a:moveTo>
                  <a:pt x="17111" y="8572"/>
                </a:moveTo>
                <a:lnTo>
                  <a:pt x="17111" y="1191"/>
                </a:lnTo>
                <a:lnTo>
                  <a:pt x="18063" y="794"/>
                </a:lnTo>
                <a:lnTo>
                  <a:pt x="19651" y="529"/>
                </a:lnTo>
                <a:lnTo>
                  <a:pt x="24492" y="104"/>
                </a:lnTo>
                <a:lnTo>
                  <a:pt x="27694" y="46"/>
                </a:lnTo>
                <a:lnTo>
                  <a:pt x="34222" y="0"/>
                </a:lnTo>
                <a:lnTo>
                  <a:pt x="34246" y="0"/>
                </a:lnTo>
                <a:lnTo>
                  <a:pt x="34253" y="4551"/>
                </a:lnTo>
                <a:lnTo>
                  <a:pt x="33301" y="5891"/>
                </a:lnTo>
                <a:lnTo>
                  <a:pt x="31715" y="6785"/>
                </a:lnTo>
                <a:lnTo>
                  <a:pt x="29704" y="7381"/>
                </a:lnTo>
                <a:lnTo>
                  <a:pt x="27411" y="8730"/>
                </a:lnTo>
                <a:lnTo>
                  <a:pt x="24931" y="10583"/>
                </a:lnTo>
                <a:lnTo>
                  <a:pt x="18655" y="15849"/>
                </a:lnTo>
                <a:lnTo>
                  <a:pt x="17188" y="16281"/>
                </a:lnTo>
                <a:lnTo>
                  <a:pt x="15257" y="16569"/>
                </a:lnTo>
                <a:lnTo>
                  <a:pt x="9866" y="17031"/>
                </a:lnTo>
                <a:lnTo>
                  <a:pt x="6588" y="17094"/>
                </a:lnTo>
                <a:lnTo>
                  <a:pt x="0" y="17144"/>
                </a:lnTo>
                <a:lnTo>
                  <a:pt x="8538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5" name="SMARTPenAnnotation184"/>
          <p:cNvSpPr/>
          <p:nvPr/>
        </p:nvSpPr>
        <p:spPr>
          <a:xfrm>
            <a:off x="1314450" y="4431982"/>
            <a:ext cx="197123" cy="282894"/>
          </a:xfrm>
          <a:custGeom>
            <a:avLst/>
            <a:gdLst/>
            <a:ahLst/>
            <a:cxnLst/>
            <a:rect l="0" t="0" r="0" b="0"/>
            <a:pathLst>
              <a:path w="197123" h="282894">
                <a:moveTo>
                  <a:pt x="68579" y="0"/>
                </a:moveTo>
                <a:lnTo>
                  <a:pt x="60038" y="0"/>
                </a:lnTo>
                <a:lnTo>
                  <a:pt x="60010" y="7381"/>
                </a:lnTo>
                <a:lnTo>
                  <a:pt x="57468" y="13123"/>
                </a:lnTo>
                <a:lnTo>
                  <a:pt x="53164" y="21072"/>
                </a:lnTo>
                <a:lnTo>
                  <a:pt x="48075" y="27781"/>
                </a:lnTo>
                <a:lnTo>
                  <a:pt x="46338" y="31855"/>
                </a:lnTo>
                <a:lnTo>
                  <a:pt x="45179" y="36477"/>
                </a:lnTo>
                <a:lnTo>
                  <a:pt x="44407" y="41463"/>
                </a:lnTo>
                <a:lnTo>
                  <a:pt x="41008" y="49543"/>
                </a:lnTo>
                <a:lnTo>
                  <a:pt x="36323" y="57262"/>
                </a:lnTo>
                <a:lnTo>
                  <a:pt x="31066" y="67042"/>
                </a:lnTo>
                <a:lnTo>
                  <a:pt x="25554" y="75199"/>
                </a:lnTo>
                <a:lnTo>
                  <a:pt x="19930" y="82952"/>
                </a:lnTo>
                <a:lnTo>
                  <a:pt x="17096" y="87686"/>
                </a:lnTo>
                <a:lnTo>
                  <a:pt x="14255" y="92748"/>
                </a:lnTo>
                <a:lnTo>
                  <a:pt x="8558" y="103452"/>
                </a:lnTo>
                <a:lnTo>
                  <a:pt x="5705" y="108972"/>
                </a:lnTo>
                <a:lnTo>
                  <a:pt x="3803" y="114558"/>
                </a:lnTo>
                <a:lnTo>
                  <a:pt x="2535" y="120187"/>
                </a:lnTo>
                <a:lnTo>
                  <a:pt x="1690" y="125845"/>
                </a:lnTo>
                <a:lnTo>
                  <a:pt x="751" y="134671"/>
                </a:lnTo>
                <a:lnTo>
                  <a:pt x="333" y="142722"/>
                </a:lnTo>
                <a:lnTo>
                  <a:pt x="98" y="157964"/>
                </a:lnTo>
                <a:lnTo>
                  <a:pt x="0" y="207266"/>
                </a:lnTo>
                <a:lnTo>
                  <a:pt x="953" y="211520"/>
                </a:lnTo>
                <a:lnTo>
                  <a:pt x="2540" y="216261"/>
                </a:lnTo>
                <a:lnTo>
                  <a:pt x="4551" y="221326"/>
                </a:lnTo>
                <a:lnTo>
                  <a:pt x="6785" y="229495"/>
                </a:lnTo>
                <a:lnTo>
                  <a:pt x="8730" y="237253"/>
                </a:lnTo>
                <a:lnTo>
                  <a:pt x="10582" y="241988"/>
                </a:lnTo>
                <a:lnTo>
                  <a:pt x="12770" y="247051"/>
                </a:lnTo>
                <a:lnTo>
                  <a:pt x="17740" y="255216"/>
                </a:lnTo>
                <a:lnTo>
                  <a:pt x="23124" y="262019"/>
                </a:lnTo>
                <a:lnTo>
                  <a:pt x="28692" y="268218"/>
                </a:lnTo>
                <a:lnTo>
                  <a:pt x="31510" y="270252"/>
                </a:lnTo>
                <a:lnTo>
                  <a:pt x="37182" y="272513"/>
                </a:lnTo>
                <a:lnTo>
                  <a:pt x="42877" y="276056"/>
                </a:lnTo>
                <a:lnTo>
                  <a:pt x="45730" y="278335"/>
                </a:lnTo>
                <a:lnTo>
                  <a:pt x="48584" y="279854"/>
                </a:lnTo>
                <a:lnTo>
                  <a:pt x="54295" y="281542"/>
                </a:lnTo>
                <a:lnTo>
                  <a:pt x="58104" y="281993"/>
                </a:lnTo>
                <a:lnTo>
                  <a:pt x="62548" y="282293"/>
                </a:lnTo>
                <a:lnTo>
                  <a:pt x="71614" y="282626"/>
                </a:lnTo>
                <a:lnTo>
                  <a:pt x="78818" y="282774"/>
                </a:lnTo>
                <a:lnTo>
                  <a:pt x="92780" y="282858"/>
                </a:lnTo>
                <a:lnTo>
                  <a:pt x="97096" y="281917"/>
                </a:lnTo>
                <a:lnTo>
                  <a:pt x="100925" y="280337"/>
                </a:lnTo>
                <a:lnTo>
                  <a:pt x="104431" y="278331"/>
                </a:lnTo>
                <a:lnTo>
                  <a:pt x="113406" y="273563"/>
                </a:lnTo>
                <a:lnTo>
                  <a:pt x="118466" y="270958"/>
                </a:lnTo>
                <a:lnTo>
                  <a:pt x="122792" y="268269"/>
                </a:lnTo>
                <a:lnTo>
                  <a:pt x="126629" y="265523"/>
                </a:lnTo>
                <a:lnTo>
                  <a:pt x="130139" y="262741"/>
                </a:lnTo>
                <a:lnTo>
                  <a:pt x="134384" y="259933"/>
                </a:lnTo>
                <a:lnTo>
                  <a:pt x="139119" y="257109"/>
                </a:lnTo>
                <a:lnTo>
                  <a:pt x="144181" y="254273"/>
                </a:lnTo>
                <a:lnTo>
                  <a:pt x="154885" y="248583"/>
                </a:lnTo>
                <a:lnTo>
                  <a:pt x="160406" y="245732"/>
                </a:lnTo>
                <a:lnTo>
                  <a:pt x="165040" y="242879"/>
                </a:lnTo>
                <a:lnTo>
                  <a:pt x="169082" y="240024"/>
                </a:lnTo>
                <a:lnTo>
                  <a:pt x="172728" y="237169"/>
                </a:lnTo>
                <a:lnTo>
                  <a:pt x="176112" y="234313"/>
                </a:lnTo>
                <a:lnTo>
                  <a:pt x="179320" y="231456"/>
                </a:lnTo>
                <a:lnTo>
                  <a:pt x="182412" y="228599"/>
                </a:lnTo>
                <a:lnTo>
                  <a:pt x="188387" y="220345"/>
                </a:lnTo>
                <a:lnTo>
                  <a:pt x="195433" y="208625"/>
                </a:lnTo>
                <a:lnTo>
                  <a:pt x="196396" y="204482"/>
                </a:lnTo>
                <a:lnTo>
                  <a:pt x="196939" y="196795"/>
                </a:lnTo>
                <a:lnTo>
                  <a:pt x="197122" y="190215"/>
                </a:lnTo>
                <a:lnTo>
                  <a:pt x="194607" y="186775"/>
                </a:lnTo>
                <a:lnTo>
                  <a:pt x="192603" y="184524"/>
                </a:lnTo>
                <a:lnTo>
                  <a:pt x="189362" y="183024"/>
                </a:lnTo>
                <a:lnTo>
                  <a:pt x="185296" y="182023"/>
                </a:lnTo>
                <a:lnTo>
                  <a:pt x="180680" y="181356"/>
                </a:lnTo>
                <a:lnTo>
                  <a:pt x="176651" y="180912"/>
                </a:lnTo>
                <a:lnTo>
                  <a:pt x="173012" y="180615"/>
                </a:lnTo>
                <a:lnTo>
                  <a:pt x="169634" y="180418"/>
                </a:lnTo>
                <a:lnTo>
                  <a:pt x="163340" y="180198"/>
                </a:lnTo>
                <a:lnTo>
                  <a:pt x="151901" y="180075"/>
                </a:lnTo>
                <a:lnTo>
                  <a:pt x="146987" y="180057"/>
                </a:lnTo>
                <a:lnTo>
                  <a:pt x="142759" y="180998"/>
                </a:lnTo>
                <a:lnTo>
                  <a:pt x="138988" y="182578"/>
                </a:lnTo>
                <a:lnTo>
                  <a:pt x="135521" y="184584"/>
                </a:lnTo>
                <a:lnTo>
                  <a:pt x="126588" y="189352"/>
                </a:lnTo>
                <a:lnTo>
                  <a:pt x="105332" y="200175"/>
                </a:lnTo>
                <a:lnTo>
                  <a:pt x="100701" y="202982"/>
                </a:lnTo>
                <a:lnTo>
                  <a:pt x="96662" y="205807"/>
                </a:lnTo>
                <a:lnTo>
                  <a:pt x="93016" y="208642"/>
                </a:lnTo>
                <a:lnTo>
                  <a:pt x="89633" y="212437"/>
                </a:lnTo>
                <a:lnTo>
                  <a:pt x="86425" y="216872"/>
                </a:lnTo>
                <a:lnTo>
                  <a:pt x="83334" y="221734"/>
                </a:lnTo>
                <a:lnTo>
                  <a:pt x="77360" y="229676"/>
                </a:lnTo>
                <a:lnTo>
                  <a:pt x="71529" y="237333"/>
                </a:lnTo>
                <a:lnTo>
                  <a:pt x="68641" y="242042"/>
                </a:lnTo>
                <a:lnTo>
                  <a:pt x="65763" y="247087"/>
                </a:lnTo>
                <a:lnTo>
                  <a:pt x="62565" y="255231"/>
                </a:lnTo>
                <a:lnTo>
                  <a:pt x="61144" y="262026"/>
                </a:lnTo>
                <a:lnTo>
                  <a:pt x="60344" y="270254"/>
                </a:lnTo>
                <a:lnTo>
                  <a:pt x="60020" y="278713"/>
                </a:lnTo>
                <a:lnTo>
                  <a:pt x="60007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6" name="SMARTPenAnnotation185"/>
          <p:cNvSpPr/>
          <p:nvPr/>
        </p:nvSpPr>
        <p:spPr>
          <a:xfrm>
            <a:off x="1263014" y="4792027"/>
            <a:ext cx="420054" cy="25688"/>
          </a:xfrm>
          <a:custGeom>
            <a:avLst/>
            <a:gdLst/>
            <a:ahLst/>
            <a:cxnLst/>
            <a:rect l="0" t="0" r="0" b="0"/>
            <a:pathLst>
              <a:path w="420054" h="25688">
                <a:moveTo>
                  <a:pt x="0" y="8573"/>
                </a:moveTo>
                <a:lnTo>
                  <a:pt x="0" y="13124"/>
                </a:lnTo>
                <a:lnTo>
                  <a:pt x="953" y="14464"/>
                </a:lnTo>
                <a:lnTo>
                  <a:pt x="2540" y="15358"/>
                </a:lnTo>
                <a:lnTo>
                  <a:pt x="7381" y="16792"/>
                </a:lnTo>
                <a:lnTo>
                  <a:pt x="20281" y="17098"/>
                </a:lnTo>
                <a:lnTo>
                  <a:pt x="24951" y="17114"/>
                </a:lnTo>
                <a:lnTo>
                  <a:pt x="29017" y="18077"/>
                </a:lnTo>
                <a:lnTo>
                  <a:pt x="32679" y="19671"/>
                </a:lnTo>
                <a:lnTo>
                  <a:pt x="36074" y="21687"/>
                </a:lnTo>
                <a:lnTo>
                  <a:pt x="40242" y="23030"/>
                </a:lnTo>
                <a:lnTo>
                  <a:pt x="44926" y="23926"/>
                </a:lnTo>
                <a:lnTo>
                  <a:pt x="49953" y="24523"/>
                </a:lnTo>
                <a:lnTo>
                  <a:pt x="60619" y="25187"/>
                </a:lnTo>
                <a:lnTo>
                  <a:pt x="71710" y="25482"/>
                </a:lnTo>
                <a:lnTo>
                  <a:pt x="104600" y="25687"/>
                </a:lnTo>
                <a:lnTo>
                  <a:pt x="112596" y="24744"/>
                </a:lnTo>
                <a:lnTo>
                  <a:pt x="120784" y="23164"/>
                </a:lnTo>
                <a:lnTo>
                  <a:pt x="129100" y="21158"/>
                </a:lnTo>
                <a:lnTo>
                  <a:pt x="137502" y="19820"/>
                </a:lnTo>
                <a:lnTo>
                  <a:pt x="145961" y="18928"/>
                </a:lnTo>
                <a:lnTo>
                  <a:pt x="154457" y="18334"/>
                </a:lnTo>
                <a:lnTo>
                  <a:pt x="162979" y="17938"/>
                </a:lnTo>
                <a:lnTo>
                  <a:pt x="180068" y="17497"/>
                </a:lnTo>
                <a:lnTo>
                  <a:pt x="188625" y="16427"/>
                </a:lnTo>
                <a:lnTo>
                  <a:pt x="197188" y="14762"/>
                </a:lnTo>
                <a:lnTo>
                  <a:pt x="205754" y="12699"/>
                </a:lnTo>
                <a:lnTo>
                  <a:pt x="214322" y="11323"/>
                </a:lnTo>
                <a:lnTo>
                  <a:pt x="222891" y="10406"/>
                </a:lnTo>
                <a:lnTo>
                  <a:pt x="231462" y="9795"/>
                </a:lnTo>
                <a:lnTo>
                  <a:pt x="240033" y="9388"/>
                </a:lnTo>
                <a:lnTo>
                  <a:pt x="257177" y="8934"/>
                </a:lnTo>
                <a:lnTo>
                  <a:pt x="265749" y="7862"/>
                </a:lnTo>
                <a:lnTo>
                  <a:pt x="274321" y="6194"/>
                </a:lnTo>
                <a:lnTo>
                  <a:pt x="282893" y="4129"/>
                </a:lnTo>
                <a:lnTo>
                  <a:pt x="291466" y="2753"/>
                </a:lnTo>
                <a:lnTo>
                  <a:pt x="300038" y="1835"/>
                </a:lnTo>
                <a:lnTo>
                  <a:pt x="308611" y="1223"/>
                </a:lnTo>
                <a:lnTo>
                  <a:pt x="316231" y="816"/>
                </a:lnTo>
                <a:lnTo>
                  <a:pt x="329777" y="363"/>
                </a:lnTo>
                <a:lnTo>
                  <a:pt x="343563" y="108"/>
                </a:lnTo>
                <a:lnTo>
                  <a:pt x="42005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7" name="SMARTPenAnnotation186"/>
          <p:cNvSpPr/>
          <p:nvPr/>
        </p:nvSpPr>
        <p:spPr>
          <a:xfrm>
            <a:off x="1395235" y="4920615"/>
            <a:ext cx="13482" cy="248603"/>
          </a:xfrm>
          <a:custGeom>
            <a:avLst/>
            <a:gdLst/>
            <a:ahLst/>
            <a:cxnLst/>
            <a:rect l="0" t="0" r="0" b="0"/>
            <a:pathLst>
              <a:path w="13482" h="248603">
                <a:moveTo>
                  <a:pt x="4939" y="0"/>
                </a:moveTo>
                <a:lnTo>
                  <a:pt x="389" y="4551"/>
                </a:lnTo>
                <a:lnTo>
                  <a:pt x="0" y="6843"/>
                </a:lnTo>
                <a:lnTo>
                  <a:pt x="694" y="9325"/>
                </a:lnTo>
                <a:lnTo>
                  <a:pt x="2109" y="11931"/>
                </a:lnTo>
                <a:lnTo>
                  <a:pt x="3053" y="14622"/>
                </a:lnTo>
                <a:lnTo>
                  <a:pt x="3682" y="17368"/>
                </a:lnTo>
                <a:lnTo>
                  <a:pt x="4101" y="20150"/>
                </a:lnTo>
                <a:lnTo>
                  <a:pt x="4380" y="24864"/>
                </a:lnTo>
                <a:lnTo>
                  <a:pt x="4691" y="37720"/>
                </a:lnTo>
                <a:lnTo>
                  <a:pt x="5726" y="44197"/>
                </a:lnTo>
                <a:lnTo>
                  <a:pt x="7369" y="50419"/>
                </a:lnTo>
                <a:lnTo>
                  <a:pt x="9417" y="56473"/>
                </a:lnTo>
                <a:lnTo>
                  <a:pt x="10782" y="63366"/>
                </a:lnTo>
                <a:lnTo>
                  <a:pt x="11692" y="70819"/>
                </a:lnTo>
                <a:lnTo>
                  <a:pt x="12299" y="78645"/>
                </a:lnTo>
                <a:lnTo>
                  <a:pt x="12703" y="86720"/>
                </a:lnTo>
                <a:lnTo>
                  <a:pt x="13152" y="103312"/>
                </a:lnTo>
                <a:lnTo>
                  <a:pt x="13481" y="154343"/>
                </a:lnTo>
                <a:lnTo>
                  <a:pt x="12538" y="162903"/>
                </a:lnTo>
                <a:lnTo>
                  <a:pt x="10958" y="171467"/>
                </a:lnTo>
                <a:lnTo>
                  <a:pt x="8952" y="180034"/>
                </a:lnTo>
                <a:lnTo>
                  <a:pt x="7614" y="187650"/>
                </a:lnTo>
                <a:lnTo>
                  <a:pt x="6723" y="194632"/>
                </a:lnTo>
                <a:lnTo>
                  <a:pt x="6128" y="201192"/>
                </a:lnTo>
                <a:lnTo>
                  <a:pt x="5732" y="206518"/>
                </a:lnTo>
                <a:lnTo>
                  <a:pt x="5292" y="214976"/>
                </a:lnTo>
                <a:lnTo>
                  <a:pt x="5096" y="221910"/>
                </a:lnTo>
                <a:lnTo>
                  <a:pt x="4942" y="239511"/>
                </a:lnTo>
                <a:lnTo>
                  <a:pt x="4939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8" name="SMARTPenAnnotation187"/>
          <p:cNvSpPr/>
          <p:nvPr/>
        </p:nvSpPr>
        <p:spPr>
          <a:xfrm>
            <a:off x="1905961" y="4732020"/>
            <a:ext cx="137152" cy="8573"/>
          </a:xfrm>
          <a:custGeom>
            <a:avLst/>
            <a:gdLst/>
            <a:ahLst/>
            <a:cxnLst/>
            <a:rect l="0" t="0" r="0" b="0"/>
            <a:pathLst>
              <a:path w="137152" h="8573">
                <a:moveTo>
                  <a:pt x="17136" y="8572"/>
                </a:moveTo>
                <a:lnTo>
                  <a:pt x="17136" y="4021"/>
                </a:lnTo>
                <a:lnTo>
                  <a:pt x="16183" y="2680"/>
                </a:lnTo>
                <a:lnTo>
                  <a:pt x="14596" y="1787"/>
                </a:lnTo>
                <a:lnTo>
                  <a:pt x="8633" y="21"/>
                </a:lnTo>
                <a:lnTo>
                  <a:pt x="8595" y="9"/>
                </a:lnTo>
                <a:lnTo>
                  <a:pt x="0" y="0"/>
                </a:lnTo>
                <a:lnTo>
                  <a:pt x="4545" y="0"/>
                </a:lnTo>
                <a:lnTo>
                  <a:pt x="6837" y="952"/>
                </a:lnTo>
                <a:lnTo>
                  <a:pt x="9317" y="2540"/>
                </a:lnTo>
                <a:lnTo>
                  <a:pt x="11924" y="4550"/>
                </a:lnTo>
                <a:lnTo>
                  <a:pt x="14614" y="5891"/>
                </a:lnTo>
                <a:lnTo>
                  <a:pt x="17359" y="6785"/>
                </a:lnTo>
                <a:lnTo>
                  <a:pt x="20142" y="7381"/>
                </a:lnTo>
                <a:lnTo>
                  <a:pt x="22950" y="7778"/>
                </a:lnTo>
                <a:lnTo>
                  <a:pt x="25775" y="8042"/>
                </a:lnTo>
                <a:lnTo>
                  <a:pt x="28610" y="8219"/>
                </a:lnTo>
                <a:lnTo>
                  <a:pt x="34300" y="8415"/>
                </a:lnTo>
                <a:lnTo>
                  <a:pt x="45399" y="8525"/>
                </a:lnTo>
                <a:lnTo>
                  <a:pt x="137151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9" name="SMARTPenAnnotation188"/>
          <p:cNvSpPr/>
          <p:nvPr/>
        </p:nvSpPr>
        <p:spPr>
          <a:xfrm>
            <a:off x="1953242" y="4792027"/>
            <a:ext cx="115588" cy="17146"/>
          </a:xfrm>
          <a:custGeom>
            <a:avLst/>
            <a:gdLst/>
            <a:ahLst/>
            <a:cxnLst/>
            <a:rect l="0" t="0" r="0" b="0"/>
            <a:pathLst>
              <a:path w="115588" h="17146">
                <a:moveTo>
                  <a:pt x="12717" y="0"/>
                </a:moveTo>
                <a:lnTo>
                  <a:pt x="0" y="0"/>
                </a:lnTo>
                <a:lnTo>
                  <a:pt x="4081" y="0"/>
                </a:lnTo>
                <a:lnTo>
                  <a:pt x="11520" y="7381"/>
                </a:lnTo>
                <a:lnTo>
                  <a:pt x="12872" y="7778"/>
                </a:lnTo>
                <a:lnTo>
                  <a:pt x="14725" y="8043"/>
                </a:lnTo>
                <a:lnTo>
                  <a:pt x="19993" y="8468"/>
                </a:lnTo>
                <a:lnTo>
                  <a:pt x="45076" y="8570"/>
                </a:lnTo>
                <a:lnTo>
                  <a:pt x="47625" y="9523"/>
                </a:lnTo>
                <a:lnTo>
                  <a:pt x="51229" y="11111"/>
                </a:lnTo>
                <a:lnTo>
                  <a:pt x="55537" y="13123"/>
                </a:lnTo>
                <a:lnTo>
                  <a:pt x="59361" y="14464"/>
                </a:lnTo>
                <a:lnTo>
                  <a:pt x="62863" y="15357"/>
                </a:lnTo>
                <a:lnTo>
                  <a:pt x="66150" y="15953"/>
                </a:lnTo>
                <a:lnTo>
                  <a:pt x="70247" y="16350"/>
                </a:lnTo>
                <a:lnTo>
                  <a:pt x="74883" y="16615"/>
                </a:lnTo>
                <a:lnTo>
                  <a:pt x="85114" y="16910"/>
                </a:lnTo>
                <a:lnTo>
                  <a:pt x="115587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" name="SMARTPenAnnotation189"/>
          <p:cNvSpPr/>
          <p:nvPr/>
        </p:nvSpPr>
        <p:spPr>
          <a:xfrm>
            <a:off x="2403157" y="4526279"/>
            <a:ext cx="291466" cy="222887"/>
          </a:xfrm>
          <a:custGeom>
            <a:avLst/>
            <a:gdLst/>
            <a:ahLst/>
            <a:cxnLst/>
            <a:rect l="0" t="0" r="0" b="0"/>
            <a:pathLst>
              <a:path w="291466" h="222887">
                <a:moveTo>
                  <a:pt x="0" y="222886"/>
                </a:moveTo>
                <a:lnTo>
                  <a:pt x="15600" y="222886"/>
                </a:lnTo>
                <a:lnTo>
                  <a:pt x="18999" y="220346"/>
                </a:lnTo>
                <a:lnTo>
                  <a:pt x="21238" y="218335"/>
                </a:lnTo>
                <a:lnTo>
                  <a:pt x="23684" y="216994"/>
                </a:lnTo>
                <a:lnTo>
                  <a:pt x="31677" y="214155"/>
                </a:lnTo>
                <a:lnTo>
                  <a:pt x="37256" y="210115"/>
                </a:lnTo>
                <a:lnTo>
                  <a:pt x="45451" y="205145"/>
                </a:lnTo>
                <a:lnTo>
                  <a:pt x="54490" y="199761"/>
                </a:lnTo>
                <a:lnTo>
                  <a:pt x="61683" y="194193"/>
                </a:lnTo>
                <a:lnTo>
                  <a:pt x="70595" y="188543"/>
                </a:lnTo>
                <a:lnTo>
                  <a:pt x="75638" y="185703"/>
                </a:lnTo>
                <a:lnTo>
                  <a:pt x="86322" y="180008"/>
                </a:lnTo>
                <a:lnTo>
                  <a:pt x="91838" y="177155"/>
                </a:lnTo>
                <a:lnTo>
                  <a:pt x="97420" y="173349"/>
                </a:lnTo>
                <a:lnTo>
                  <a:pt x="103047" y="168906"/>
                </a:lnTo>
                <a:lnTo>
                  <a:pt x="108703" y="164039"/>
                </a:lnTo>
                <a:lnTo>
                  <a:pt x="114379" y="159842"/>
                </a:lnTo>
                <a:lnTo>
                  <a:pt x="120068" y="156092"/>
                </a:lnTo>
                <a:lnTo>
                  <a:pt x="125765" y="152639"/>
                </a:lnTo>
                <a:lnTo>
                  <a:pt x="131468" y="148432"/>
                </a:lnTo>
                <a:lnTo>
                  <a:pt x="137176" y="143722"/>
                </a:lnTo>
                <a:lnTo>
                  <a:pt x="142885" y="138678"/>
                </a:lnTo>
                <a:lnTo>
                  <a:pt x="147644" y="133410"/>
                </a:lnTo>
                <a:lnTo>
                  <a:pt x="151770" y="127993"/>
                </a:lnTo>
                <a:lnTo>
                  <a:pt x="155472" y="122476"/>
                </a:lnTo>
                <a:lnTo>
                  <a:pt x="159846" y="116894"/>
                </a:lnTo>
                <a:lnTo>
                  <a:pt x="164666" y="111267"/>
                </a:lnTo>
                <a:lnTo>
                  <a:pt x="169785" y="105611"/>
                </a:lnTo>
                <a:lnTo>
                  <a:pt x="180552" y="94246"/>
                </a:lnTo>
                <a:lnTo>
                  <a:pt x="237182" y="37147"/>
                </a:lnTo>
                <a:lnTo>
                  <a:pt x="242894" y="32385"/>
                </a:lnTo>
                <a:lnTo>
                  <a:pt x="248607" y="28258"/>
                </a:lnTo>
                <a:lnTo>
                  <a:pt x="254320" y="24554"/>
                </a:lnTo>
                <a:lnTo>
                  <a:pt x="263209" y="17898"/>
                </a:lnTo>
                <a:lnTo>
                  <a:pt x="270334" y="11765"/>
                </a:lnTo>
                <a:lnTo>
                  <a:pt x="276676" y="5864"/>
                </a:lnTo>
                <a:lnTo>
                  <a:pt x="279700" y="3909"/>
                </a:lnTo>
                <a:lnTo>
                  <a:pt x="282669" y="2607"/>
                </a:lnTo>
                <a:lnTo>
                  <a:pt x="29146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" name="SMARTPenAnnotation190"/>
          <p:cNvSpPr/>
          <p:nvPr/>
        </p:nvSpPr>
        <p:spPr>
          <a:xfrm>
            <a:off x="2557462" y="4483418"/>
            <a:ext cx="238794" cy="171450"/>
          </a:xfrm>
          <a:custGeom>
            <a:avLst/>
            <a:gdLst/>
            <a:ahLst/>
            <a:cxnLst/>
            <a:rect l="0" t="0" r="0" b="0"/>
            <a:pathLst>
              <a:path w="238794" h="171450">
                <a:moveTo>
                  <a:pt x="0" y="34289"/>
                </a:moveTo>
                <a:lnTo>
                  <a:pt x="14762" y="41670"/>
                </a:lnTo>
                <a:lnTo>
                  <a:pt x="21166" y="39792"/>
                </a:lnTo>
                <a:lnTo>
                  <a:pt x="25540" y="37958"/>
                </a:lnTo>
                <a:lnTo>
                  <a:pt x="32941" y="35920"/>
                </a:lnTo>
                <a:lnTo>
                  <a:pt x="40358" y="35014"/>
                </a:lnTo>
                <a:lnTo>
                  <a:pt x="45003" y="34772"/>
                </a:lnTo>
                <a:lnTo>
                  <a:pt x="50005" y="34612"/>
                </a:lnTo>
                <a:lnTo>
                  <a:pt x="54291" y="33552"/>
                </a:lnTo>
                <a:lnTo>
                  <a:pt x="61594" y="29834"/>
                </a:lnTo>
                <a:lnTo>
                  <a:pt x="65828" y="28462"/>
                </a:lnTo>
                <a:lnTo>
                  <a:pt x="70555" y="27546"/>
                </a:lnTo>
                <a:lnTo>
                  <a:pt x="75612" y="26937"/>
                </a:lnTo>
                <a:lnTo>
                  <a:pt x="81841" y="25578"/>
                </a:lnTo>
                <a:lnTo>
                  <a:pt x="88850" y="23719"/>
                </a:lnTo>
                <a:lnTo>
                  <a:pt x="96381" y="21528"/>
                </a:lnTo>
                <a:lnTo>
                  <a:pt x="103306" y="19114"/>
                </a:lnTo>
                <a:lnTo>
                  <a:pt x="109829" y="16552"/>
                </a:lnTo>
                <a:lnTo>
                  <a:pt x="116082" y="13892"/>
                </a:lnTo>
                <a:lnTo>
                  <a:pt x="122155" y="12118"/>
                </a:lnTo>
                <a:lnTo>
                  <a:pt x="128109" y="10936"/>
                </a:lnTo>
                <a:lnTo>
                  <a:pt x="133984" y="10148"/>
                </a:lnTo>
                <a:lnTo>
                  <a:pt x="139805" y="8670"/>
                </a:lnTo>
                <a:lnTo>
                  <a:pt x="145591" y="6733"/>
                </a:lnTo>
                <a:lnTo>
                  <a:pt x="151353" y="4488"/>
                </a:lnTo>
                <a:lnTo>
                  <a:pt x="158052" y="2991"/>
                </a:lnTo>
                <a:lnTo>
                  <a:pt x="165376" y="1994"/>
                </a:lnTo>
                <a:lnTo>
                  <a:pt x="173115" y="1329"/>
                </a:lnTo>
                <a:lnTo>
                  <a:pt x="180180" y="886"/>
                </a:lnTo>
                <a:lnTo>
                  <a:pt x="193110" y="393"/>
                </a:lnTo>
                <a:lnTo>
                  <a:pt x="206549" y="116"/>
                </a:lnTo>
                <a:lnTo>
                  <a:pt x="235855" y="0"/>
                </a:lnTo>
                <a:lnTo>
                  <a:pt x="237247" y="952"/>
                </a:lnTo>
                <a:lnTo>
                  <a:pt x="238175" y="2539"/>
                </a:lnTo>
                <a:lnTo>
                  <a:pt x="238793" y="4550"/>
                </a:lnTo>
                <a:lnTo>
                  <a:pt x="238253" y="6843"/>
                </a:lnTo>
                <a:lnTo>
                  <a:pt x="235113" y="11931"/>
                </a:lnTo>
                <a:lnTo>
                  <a:pt x="232942" y="15574"/>
                </a:lnTo>
                <a:lnTo>
                  <a:pt x="230542" y="19907"/>
                </a:lnTo>
                <a:lnTo>
                  <a:pt x="225335" y="29802"/>
                </a:lnTo>
                <a:lnTo>
                  <a:pt x="219847" y="40550"/>
                </a:lnTo>
                <a:lnTo>
                  <a:pt x="216097" y="47035"/>
                </a:lnTo>
                <a:lnTo>
                  <a:pt x="211692" y="54217"/>
                </a:lnTo>
                <a:lnTo>
                  <a:pt x="196391" y="77976"/>
                </a:lnTo>
                <a:lnTo>
                  <a:pt x="190935" y="86274"/>
                </a:lnTo>
                <a:lnTo>
                  <a:pt x="186345" y="93711"/>
                </a:lnTo>
                <a:lnTo>
                  <a:pt x="182332" y="100574"/>
                </a:lnTo>
                <a:lnTo>
                  <a:pt x="175334" y="113278"/>
                </a:lnTo>
                <a:lnTo>
                  <a:pt x="166039" y="131142"/>
                </a:lnTo>
                <a:lnTo>
                  <a:pt x="160155" y="142740"/>
                </a:lnTo>
                <a:lnTo>
                  <a:pt x="157253" y="147547"/>
                </a:lnTo>
                <a:lnTo>
                  <a:pt x="154365" y="151705"/>
                </a:lnTo>
                <a:lnTo>
                  <a:pt x="151487" y="155429"/>
                </a:lnTo>
                <a:lnTo>
                  <a:pt x="149569" y="158864"/>
                </a:lnTo>
                <a:lnTo>
                  <a:pt x="148290" y="162106"/>
                </a:lnTo>
                <a:lnTo>
                  <a:pt x="145732" y="1714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72" name="Group 2171"/>
          <p:cNvGrpSpPr/>
          <p:nvPr/>
        </p:nvGrpSpPr>
        <p:grpSpPr>
          <a:xfrm>
            <a:off x="3663314" y="3283267"/>
            <a:ext cx="2734629" cy="754369"/>
            <a:chOff x="3663314" y="3283267"/>
            <a:chExt cx="2734629" cy="754369"/>
          </a:xfrm>
        </p:grpSpPr>
        <p:sp>
          <p:nvSpPr>
            <p:cNvPr id="2152" name="SMARTPenAnnotation191"/>
            <p:cNvSpPr/>
            <p:nvPr/>
          </p:nvSpPr>
          <p:spPr>
            <a:xfrm>
              <a:off x="3740467" y="3291840"/>
              <a:ext cx="60009" cy="137161"/>
            </a:xfrm>
            <a:custGeom>
              <a:avLst/>
              <a:gdLst/>
              <a:ahLst/>
              <a:cxnLst/>
              <a:rect l="0" t="0" r="0" b="0"/>
              <a:pathLst>
                <a:path w="60009" h="137161">
                  <a:moveTo>
                    <a:pt x="0" y="0"/>
                  </a:moveTo>
                  <a:lnTo>
                    <a:pt x="0" y="8219"/>
                  </a:lnTo>
                  <a:lnTo>
                    <a:pt x="953" y="9289"/>
                  </a:lnTo>
                  <a:lnTo>
                    <a:pt x="4551" y="13018"/>
                  </a:lnTo>
                  <a:lnTo>
                    <a:pt x="6844" y="14394"/>
                  </a:lnTo>
                  <a:lnTo>
                    <a:pt x="9325" y="15311"/>
                  </a:lnTo>
                  <a:lnTo>
                    <a:pt x="15601" y="16782"/>
                  </a:lnTo>
                  <a:lnTo>
                    <a:pt x="16115" y="17856"/>
                  </a:lnTo>
                  <a:lnTo>
                    <a:pt x="16687" y="21588"/>
                  </a:lnTo>
                  <a:lnTo>
                    <a:pt x="16840" y="23917"/>
                  </a:lnTo>
                  <a:lnTo>
                    <a:pt x="16942" y="26422"/>
                  </a:lnTo>
                  <a:lnTo>
                    <a:pt x="17054" y="31745"/>
                  </a:lnTo>
                  <a:lnTo>
                    <a:pt x="17133" y="45761"/>
                  </a:lnTo>
                  <a:lnTo>
                    <a:pt x="18090" y="47652"/>
                  </a:lnTo>
                  <a:lnTo>
                    <a:pt x="19680" y="48913"/>
                  </a:lnTo>
                  <a:lnTo>
                    <a:pt x="21692" y="49754"/>
                  </a:lnTo>
                  <a:lnTo>
                    <a:pt x="23034" y="51266"/>
                  </a:lnTo>
                  <a:lnTo>
                    <a:pt x="23929" y="53227"/>
                  </a:lnTo>
                  <a:lnTo>
                    <a:pt x="24525" y="55487"/>
                  </a:lnTo>
                  <a:lnTo>
                    <a:pt x="24923" y="57947"/>
                  </a:lnTo>
                  <a:lnTo>
                    <a:pt x="25188" y="60538"/>
                  </a:lnTo>
                  <a:lnTo>
                    <a:pt x="25364" y="63219"/>
                  </a:lnTo>
                  <a:lnTo>
                    <a:pt x="26435" y="65958"/>
                  </a:lnTo>
                  <a:lnTo>
                    <a:pt x="28101" y="68737"/>
                  </a:lnTo>
                  <a:lnTo>
                    <a:pt x="30164" y="71542"/>
                  </a:lnTo>
                  <a:lnTo>
                    <a:pt x="31539" y="74364"/>
                  </a:lnTo>
                  <a:lnTo>
                    <a:pt x="32456" y="77199"/>
                  </a:lnTo>
                  <a:lnTo>
                    <a:pt x="33067" y="80041"/>
                  </a:lnTo>
                  <a:lnTo>
                    <a:pt x="33475" y="82888"/>
                  </a:lnTo>
                  <a:lnTo>
                    <a:pt x="33747" y="85739"/>
                  </a:lnTo>
                  <a:lnTo>
                    <a:pt x="33928" y="88591"/>
                  </a:lnTo>
                  <a:lnTo>
                    <a:pt x="34129" y="94301"/>
                  </a:lnTo>
                  <a:lnTo>
                    <a:pt x="34183" y="97157"/>
                  </a:lnTo>
                  <a:lnTo>
                    <a:pt x="35171" y="100014"/>
                  </a:lnTo>
                  <a:lnTo>
                    <a:pt x="36783" y="102871"/>
                  </a:lnTo>
                  <a:lnTo>
                    <a:pt x="38809" y="105728"/>
                  </a:lnTo>
                  <a:lnTo>
                    <a:pt x="40160" y="108585"/>
                  </a:lnTo>
                  <a:lnTo>
                    <a:pt x="41061" y="111442"/>
                  </a:lnTo>
                  <a:lnTo>
                    <a:pt x="41662" y="114300"/>
                  </a:lnTo>
                  <a:lnTo>
                    <a:pt x="43014" y="116205"/>
                  </a:lnTo>
                  <a:lnTo>
                    <a:pt x="44869" y="117475"/>
                  </a:lnTo>
                  <a:lnTo>
                    <a:pt x="47058" y="118322"/>
                  </a:lnTo>
                  <a:lnTo>
                    <a:pt x="48517" y="119838"/>
                  </a:lnTo>
                  <a:lnTo>
                    <a:pt x="49490" y="121802"/>
                  </a:lnTo>
                  <a:lnTo>
                    <a:pt x="51322" y="128190"/>
                  </a:lnTo>
                  <a:lnTo>
                    <a:pt x="52312" y="128322"/>
                  </a:lnTo>
                  <a:lnTo>
                    <a:pt x="53925" y="128411"/>
                  </a:lnTo>
                  <a:lnTo>
                    <a:pt x="55952" y="128469"/>
                  </a:lnTo>
                  <a:lnTo>
                    <a:pt x="56352" y="129461"/>
                  </a:lnTo>
                  <a:lnTo>
                    <a:pt x="55665" y="131075"/>
                  </a:lnTo>
                  <a:lnTo>
                    <a:pt x="54255" y="133103"/>
                  </a:lnTo>
                  <a:lnTo>
                    <a:pt x="54268" y="134455"/>
                  </a:lnTo>
                  <a:lnTo>
                    <a:pt x="55228" y="135357"/>
                  </a:lnTo>
                  <a:lnTo>
                    <a:pt x="60008" y="1371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3" name="SMARTPenAnnotation192"/>
            <p:cNvSpPr/>
            <p:nvPr/>
          </p:nvSpPr>
          <p:spPr>
            <a:xfrm>
              <a:off x="3663314" y="3489007"/>
              <a:ext cx="265749" cy="1"/>
            </a:xfrm>
            <a:custGeom>
              <a:avLst/>
              <a:gdLst/>
              <a:ahLst/>
              <a:cxnLst/>
              <a:rect l="0" t="0" r="0" b="0"/>
              <a:pathLst>
                <a:path w="265749" h="1">
                  <a:moveTo>
                    <a:pt x="0" y="0"/>
                  </a:moveTo>
                  <a:lnTo>
                    <a:pt x="26574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4" name="SMARTPenAnnotation193"/>
            <p:cNvSpPr/>
            <p:nvPr/>
          </p:nvSpPr>
          <p:spPr>
            <a:xfrm>
              <a:off x="3740501" y="3591877"/>
              <a:ext cx="171417" cy="137160"/>
            </a:xfrm>
            <a:custGeom>
              <a:avLst/>
              <a:gdLst/>
              <a:ahLst/>
              <a:cxnLst/>
              <a:rect l="0" t="0" r="0" b="0"/>
              <a:pathLst>
                <a:path w="171417" h="137160">
                  <a:moveTo>
                    <a:pt x="8538" y="0"/>
                  </a:moveTo>
                  <a:lnTo>
                    <a:pt x="105331" y="0"/>
                  </a:lnTo>
                  <a:lnTo>
                    <a:pt x="108309" y="952"/>
                  </a:lnTo>
                  <a:lnTo>
                    <a:pt x="111248" y="2540"/>
                  </a:lnTo>
                  <a:lnTo>
                    <a:pt x="114159" y="4551"/>
                  </a:lnTo>
                  <a:lnTo>
                    <a:pt x="117052" y="5892"/>
                  </a:lnTo>
                  <a:lnTo>
                    <a:pt x="119933" y="6785"/>
                  </a:lnTo>
                  <a:lnTo>
                    <a:pt x="122807" y="7381"/>
                  </a:lnTo>
                  <a:lnTo>
                    <a:pt x="125675" y="8731"/>
                  </a:lnTo>
                  <a:lnTo>
                    <a:pt x="128539" y="10583"/>
                  </a:lnTo>
                  <a:lnTo>
                    <a:pt x="131402" y="12770"/>
                  </a:lnTo>
                  <a:lnTo>
                    <a:pt x="134262" y="14229"/>
                  </a:lnTo>
                  <a:lnTo>
                    <a:pt x="137122" y="15201"/>
                  </a:lnTo>
                  <a:lnTo>
                    <a:pt x="139981" y="15849"/>
                  </a:lnTo>
                  <a:lnTo>
                    <a:pt x="141887" y="17234"/>
                  </a:lnTo>
                  <a:lnTo>
                    <a:pt x="143157" y="19109"/>
                  </a:lnTo>
                  <a:lnTo>
                    <a:pt x="145197" y="24412"/>
                  </a:lnTo>
                  <a:lnTo>
                    <a:pt x="145476" y="27678"/>
                  </a:lnTo>
                  <a:lnTo>
                    <a:pt x="145550" y="29882"/>
                  </a:lnTo>
                  <a:lnTo>
                    <a:pt x="146552" y="32304"/>
                  </a:lnTo>
                  <a:lnTo>
                    <a:pt x="148172" y="34871"/>
                  </a:lnTo>
                  <a:lnTo>
                    <a:pt x="150205" y="37535"/>
                  </a:lnTo>
                  <a:lnTo>
                    <a:pt x="150608" y="40263"/>
                  </a:lnTo>
                  <a:lnTo>
                    <a:pt x="149924" y="43035"/>
                  </a:lnTo>
                  <a:lnTo>
                    <a:pt x="148515" y="45835"/>
                  </a:lnTo>
                  <a:lnTo>
                    <a:pt x="147576" y="48654"/>
                  </a:lnTo>
                  <a:lnTo>
                    <a:pt x="146950" y="51486"/>
                  </a:lnTo>
                  <a:lnTo>
                    <a:pt x="145946" y="58325"/>
                  </a:lnTo>
                  <a:lnTo>
                    <a:pt x="145863" y="60790"/>
                  </a:lnTo>
                  <a:lnTo>
                    <a:pt x="145772" y="68610"/>
                  </a:lnTo>
                  <a:lnTo>
                    <a:pt x="143842" y="72410"/>
                  </a:lnTo>
                  <a:lnTo>
                    <a:pt x="140652" y="75896"/>
                  </a:lnTo>
                  <a:lnTo>
                    <a:pt x="136619" y="79172"/>
                  </a:lnTo>
                  <a:lnTo>
                    <a:pt x="133930" y="82309"/>
                  </a:lnTo>
                  <a:lnTo>
                    <a:pt x="132138" y="85353"/>
                  </a:lnTo>
                  <a:lnTo>
                    <a:pt x="130943" y="88334"/>
                  </a:lnTo>
                  <a:lnTo>
                    <a:pt x="128241" y="91275"/>
                  </a:lnTo>
                  <a:lnTo>
                    <a:pt x="124535" y="94187"/>
                  </a:lnTo>
                  <a:lnTo>
                    <a:pt x="114002" y="101155"/>
                  </a:lnTo>
                  <a:lnTo>
                    <a:pt x="110021" y="104648"/>
                  </a:lnTo>
                  <a:lnTo>
                    <a:pt x="105077" y="109375"/>
                  </a:lnTo>
                  <a:lnTo>
                    <a:pt x="99704" y="114651"/>
                  </a:lnTo>
                  <a:lnTo>
                    <a:pt x="96938" y="116439"/>
                  </a:lnTo>
                  <a:lnTo>
                    <a:pt x="94142" y="117631"/>
                  </a:lnTo>
                  <a:lnTo>
                    <a:pt x="91325" y="118426"/>
                  </a:lnTo>
                  <a:lnTo>
                    <a:pt x="88494" y="119908"/>
                  </a:lnTo>
                  <a:lnTo>
                    <a:pt x="85655" y="121849"/>
                  </a:lnTo>
                  <a:lnTo>
                    <a:pt x="82810" y="124095"/>
                  </a:lnTo>
                  <a:lnTo>
                    <a:pt x="79960" y="125592"/>
                  </a:lnTo>
                  <a:lnTo>
                    <a:pt x="77108" y="126591"/>
                  </a:lnTo>
                  <a:lnTo>
                    <a:pt x="74254" y="127256"/>
                  </a:lnTo>
                  <a:lnTo>
                    <a:pt x="71398" y="128653"/>
                  </a:lnTo>
                  <a:lnTo>
                    <a:pt x="68543" y="130536"/>
                  </a:lnTo>
                  <a:lnTo>
                    <a:pt x="65687" y="132744"/>
                  </a:lnTo>
                  <a:lnTo>
                    <a:pt x="62830" y="134216"/>
                  </a:lnTo>
                  <a:lnTo>
                    <a:pt x="59972" y="135197"/>
                  </a:lnTo>
                  <a:lnTo>
                    <a:pt x="57116" y="135852"/>
                  </a:lnTo>
                  <a:lnTo>
                    <a:pt x="54258" y="136288"/>
                  </a:lnTo>
                  <a:lnTo>
                    <a:pt x="51401" y="136579"/>
                  </a:lnTo>
                  <a:lnTo>
                    <a:pt x="48543" y="136772"/>
                  </a:lnTo>
                  <a:lnTo>
                    <a:pt x="45686" y="136901"/>
                  </a:lnTo>
                  <a:lnTo>
                    <a:pt x="39971" y="137045"/>
                  </a:lnTo>
                  <a:lnTo>
                    <a:pt x="18452" y="137159"/>
                  </a:lnTo>
                  <a:lnTo>
                    <a:pt x="15167" y="134620"/>
                  </a:lnTo>
                  <a:lnTo>
                    <a:pt x="9848" y="129779"/>
                  </a:lnTo>
                  <a:lnTo>
                    <a:pt x="6581" y="129117"/>
                  </a:lnTo>
                  <a:lnTo>
                    <a:pt x="4376" y="128940"/>
                  </a:lnTo>
                  <a:lnTo>
                    <a:pt x="2906" y="127871"/>
                  </a:lnTo>
                  <a:lnTo>
                    <a:pt x="1926" y="126204"/>
                  </a:lnTo>
                  <a:lnTo>
                    <a:pt x="81" y="120377"/>
                  </a:lnTo>
                  <a:lnTo>
                    <a:pt x="17" y="117636"/>
                  </a:lnTo>
                  <a:lnTo>
                    <a:pt x="0" y="115571"/>
                  </a:lnTo>
                  <a:lnTo>
                    <a:pt x="941" y="114195"/>
                  </a:lnTo>
                  <a:lnTo>
                    <a:pt x="2521" y="113278"/>
                  </a:lnTo>
                  <a:lnTo>
                    <a:pt x="4527" y="112666"/>
                  </a:lnTo>
                  <a:lnTo>
                    <a:pt x="9296" y="109447"/>
                  </a:lnTo>
                  <a:lnTo>
                    <a:pt x="15567" y="104169"/>
                  </a:lnTo>
                  <a:lnTo>
                    <a:pt x="18965" y="103447"/>
                  </a:lnTo>
                  <a:lnTo>
                    <a:pt x="23650" y="103127"/>
                  </a:lnTo>
                  <a:lnTo>
                    <a:pt x="28907" y="102984"/>
                  </a:lnTo>
                  <a:lnTo>
                    <a:pt x="104388" y="102870"/>
                  </a:lnTo>
                  <a:lnTo>
                    <a:pt x="107681" y="103823"/>
                  </a:lnTo>
                  <a:lnTo>
                    <a:pt x="110829" y="105410"/>
                  </a:lnTo>
                  <a:lnTo>
                    <a:pt x="113879" y="107421"/>
                  </a:lnTo>
                  <a:lnTo>
                    <a:pt x="116866" y="108762"/>
                  </a:lnTo>
                  <a:lnTo>
                    <a:pt x="119809" y="109655"/>
                  </a:lnTo>
                  <a:lnTo>
                    <a:pt x="122724" y="110251"/>
                  </a:lnTo>
                  <a:lnTo>
                    <a:pt x="125620" y="111601"/>
                  </a:lnTo>
                  <a:lnTo>
                    <a:pt x="128503" y="113453"/>
                  </a:lnTo>
                  <a:lnTo>
                    <a:pt x="131377" y="115640"/>
                  </a:lnTo>
                  <a:lnTo>
                    <a:pt x="134246" y="117098"/>
                  </a:lnTo>
                  <a:lnTo>
                    <a:pt x="137111" y="118071"/>
                  </a:lnTo>
                  <a:lnTo>
                    <a:pt x="139973" y="118719"/>
                  </a:lnTo>
                  <a:lnTo>
                    <a:pt x="142834" y="119151"/>
                  </a:lnTo>
                  <a:lnTo>
                    <a:pt x="145694" y="119439"/>
                  </a:lnTo>
                  <a:lnTo>
                    <a:pt x="152577" y="119901"/>
                  </a:lnTo>
                  <a:lnTo>
                    <a:pt x="156058" y="122505"/>
                  </a:lnTo>
                  <a:lnTo>
                    <a:pt x="158320" y="124532"/>
                  </a:lnTo>
                  <a:lnTo>
                    <a:pt x="160781" y="125884"/>
                  </a:lnTo>
                  <a:lnTo>
                    <a:pt x="166054" y="127386"/>
                  </a:lnTo>
                  <a:lnTo>
                    <a:pt x="171416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5" name="SMARTPenAnnotation194"/>
            <p:cNvSpPr/>
            <p:nvPr/>
          </p:nvSpPr>
          <p:spPr>
            <a:xfrm>
              <a:off x="4100522" y="3300415"/>
              <a:ext cx="197158" cy="188593"/>
            </a:xfrm>
            <a:custGeom>
              <a:avLst/>
              <a:gdLst/>
              <a:ahLst/>
              <a:cxnLst/>
              <a:rect l="0" t="0" r="0" b="0"/>
              <a:pathLst>
                <a:path w="197158" h="188593">
                  <a:moveTo>
                    <a:pt x="162868" y="8570"/>
                  </a:moveTo>
                  <a:lnTo>
                    <a:pt x="154648" y="8570"/>
                  </a:lnTo>
                  <a:lnTo>
                    <a:pt x="154400" y="4019"/>
                  </a:lnTo>
                  <a:lnTo>
                    <a:pt x="153412" y="2678"/>
                  </a:lnTo>
                  <a:lnTo>
                    <a:pt x="151802" y="1784"/>
                  </a:lnTo>
                  <a:lnTo>
                    <a:pt x="147472" y="792"/>
                  </a:lnTo>
                  <a:lnTo>
                    <a:pt x="142373" y="350"/>
                  </a:lnTo>
                  <a:lnTo>
                    <a:pt x="136931" y="154"/>
                  </a:lnTo>
                  <a:lnTo>
                    <a:pt x="130228" y="28"/>
                  </a:lnTo>
                  <a:lnTo>
                    <a:pt x="109410" y="0"/>
                  </a:lnTo>
                  <a:lnTo>
                    <a:pt x="105321" y="952"/>
                  </a:lnTo>
                  <a:lnTo>
                    <a:pt x="100691" y="2538"/>
                  </a:lnTo>
                  <a:lnTo>
                    <a:pt x="95699" y="4549"/>
                  </a:lnTo>
                  <a:lnTo>
                    <a:pt x="91419" y="6842"/>
                  </a:lnTo>
                  <a:lnTo>
                    <a:pt x="87612" y="9322"/>
                  </a:lnTo>
                  <a:lnTo>
                    <a:pt x="84122" y="11929"/>
                  </a:lnTo>
                  <a:lnTo>
                    <a:pt x="79891" y="13667"/>
                  </a:lnTo>
                  <a:lnTo>
                    <a:pt x="75165" y="14825"/>
                  </a:lnTo>
                  <a:lnTo>
                    <a:pt x="70109" y="15598"/>
                  </a:lnTo>
                  <a:lnTo>
                    <a:pt x="64834" y="17065"/>
                  </a:lnTo>
                  <a:lnTo>
                    <a:pt x="59412" y="18995"/>
                  </a:lnTo>
                  <a:lnTo>
                    <a:pt x="53892" y="21235"/>
                  </a:lnTo>
                  <a:lnTo>
                    <a:pt x="49259" y="23681"/>
                  </a:lnTo>
                  <a:lnTo>
                    <a:pt x="45219" y="26264"/>
                  </a:lnTo>
                  <a:lnTo>
                    <a:pt x="41573" y="28938"/>
                  </a:lnTo>
                  <a:lnTo>
                    <a:pt x="38189" y="31674"/>
                  </a:lnTo>
                  <a:lnTo>
                    <a:pt x="34981" y="34450"/>
                  </a:lnTo>
                  <a:lnTo>
                    <a:pt x="28877" y="40074"/>
                  </a:lnTo>
                  <a:lnTo>
                    <a:pt x="20085" y="48596"/>
                  </a:lnTo>
                  <a:lnTo>
                    <a:pt x="14319" y="54299"/>
                  </a:lnTo>
                  <a:lnTo>
                    <a:pt x="12400" y="58106"/>
                  </a:lnTo>
                  <a:lnTo>
                    <a:pt x="11121" y="62549"/>
                  </a:lnTo>
                  <a:lnTo>
                    <a:pt x="10268" y="67416"/>
                  </a:lnTo>
                  <a:lnTo>
                    <a:pt x="8747" y="71613"/>
                  </a:lnTo>
                  <a:lnTo>
                    <a:pt x="6780" y="75364"/>
                  </a:lnTo>
                  <a:lnTo>
                    <a:pt x="4517" y="78816"/>
                  </a:lnTo>
                  <a:lnTo>
                    <a:pt x="3008" y="82071"/>
                  </a:lnTo>
                  <a:lnTo>
                    <a:pt x="2002" y="85193"/>
                  </a:lnTo>
                  <a:lnTo>
                    <a:pt x="1331" y="88227"/>
                  </a:lnTo>
                  <a:lnTo>
                    <a:pt x="884" y="91202"/>
                  </a:lnTo>
                  <a:lnTo>
                    <a:pt x="388" y="97048"/>
                  </a:lnTo>
                  <a:lnTo>
                    <a:pt x="167" y="102821"/>
                  </a:lnTo>
                  <a:lnTo>
                    <a:pt x="42" y="111426"/>
                  </a:lnTo>
                  <a:lnTo>
                    <a:pt x="0" y="122867"/>
                  </a:lnTo>
                  <a:lnTo>
                    <a:pt x="950" y="124773"/>
                  </a:lnTo>
                  <a:lnTo>
                    <a:pt x="2535" y="126044"/>
                  </a:lnTo>
                  <a:lnTo>
                    <a:pt x="4544" y="126890"/>
                  </a:lnTo>
                  <a:lnTo>
                    <a:pt x="9317" y="127832"/>
                  </a:lnTo>
                  <a:lnTo>
                    <a:pt x="14612" y="128250"/>
                  </a:lnTo>
                  <a:lnTo>
                    <a:pt x="20141" y="128436"/>
                  </a:lnTo>
                  <a:lnTo>
                    <a:pt x="28609" y="128541"/>
                  </a:lnTo>
                  <a:lnTo>
                    <a:pt x="31452" y="127603"/>
                  </a:lnTo>
                  <a:lnTo>
                    <a:pt x="37151" y="124021"/>
                  </a:lnTo>
                  <a:lnTo>
                    <a:pt x="40956" y="122684"/>
                  </a:lnTo>
                  <a:lnTo>
                    <a:pt x="45398" y="121794"/>
                  </a:lnTo>
                  <a:lnTo>
                    <a:pt x="50265" y="121200"/>
                  </a:lnTo>
                  <a:lnTo>
                    <a:pt x="54462" y="119851"/>
                  </a:lnTo>
                  <a:lnTo>
                    <a:pt x="58212" y="118000"/>
                  </a:lnTo>
                  <a:lnTo>
                    <a:pt x="61665" y="115813"/>
                  </a:lnTo>
                  <a:lnTo>
                    <a:pt x="65872" y="113403"/>
                  </a:lnTo>
                  <a:lnTo>
                    <a:pt x="75626" y="108185"/>
                  </a:lnTo>
                  <a:lnTo>
                    <a:pt x="79941" y="105460"/>
                  </a:lnTo>
                  <a:lnTo>
                    <a:pt x="83771" y="102690"/>
                  </a:lnTo>
                  <a:lnTo>
                    <a:pt x="87276" y="99892"/>
                  </a:lnTo>
                  <a:lnTo>
                    <a:pt x="90566" y="97074"/>
                  </a:lnTo>
                  <a:lnTo>
                    <a:pt x="93711" y="94242"/>
                  </a:lnTo>
                  <a:lnTo>
                    <a:pt x="99747" y="88556"/>
                  </a:lnTo>
                  <a:lnTo>
                    <a:pt x="118301" y="70269"/>
                  </a:lnTo>
                  <a:lnTo>
                    <a:pt x="124051" y="64528"/>
                  </a:lnTo>
                  <a:lnTo>
                    <a:pt x="125560" y="62068"/>
                  </a:lnTo>
                  <a:lnTo>
                    <a:pt x="127236" y="56794"/>
                  </a:lnTo>
                  <a:lnTo>
                    <a:pt x="127981" y="51275"/>
                  </a:lnTo>
                  <a:lnTo>
                    <a:pt x="128460" y="44522"/>
                  </a:lnTo>
                  <a:lnTo>
                    <a:pt x="128543" y="38802"/>
                  </a:lnTo>
                  <a:lnTo>
                    <a:pt x="129507" y="37297"/>
                  </a:lnTo>
                  <a:lnTo>
                    <a:pt x="131102" y="36293"/>
                  </a:lnTo>
                  <a:lnTo>
                    <a:pt x="133118" y="35625"/>
                  </a:lnTo>
                  <a:lnTo>
                    <a:pt x="133509" y="35179"/>
                  </a:lnTo>
                  <a:lnTo>
                    <a:pt x="132818" y="34882"/>
                  </a:lnTo>
                  <a:lnTo>
                    <a:pt x="129415" y="34405"/>
                  </a:lnTo>
                  <a:lnTo>
                    <a:pt x="133376" y="34322"/>
                  </a:lnTo>
                  <a:lnTo>
                    <a:pt x="134634" y="35263"/>
                  </a:lnTo>
                  <a:lnTo>
                    <a:pt x="135473" y="36842"/>
                  </a:lnTo>
                  <a:lnTo>
                    <a:pt x="136032" y="38848"/>
                  </a:lnTo>
                  <a:lnTo>
                    <a:pt x="137357" y="40185"/>
                  </a:lnTo>
                  <a:lnTo>
                    <a:pt x="139193" y="41077"/>
                  </a:lnTo>
                  <a:lnTo>
                    <a:pt x="141370" y="41671"/>
                  </a:lnTo>
                  <a:lnTo>
                    <a:pt x="146328" y="44871"/>
                  </a:lnTo>
                  <a:lnTo>
                    <a:pt x="148984" y="47058"/>
                  </a:lnTo>
                  <a:lnTo>
                    <a:pt x="150754" y="49469"/>
                  </a:lnTo>
                  <a:lnTo>
                    <a:pt x="152722" y="54687"/>
                  </a:lnTo>
                  <a:lnTo>
                    <a:pt x="156136" y="60181"/>
                  </a:lnTo>
                  <a:lnTo>
                    <a:pt x="158380" y="62980"/>
                  </a:lnTo>
                  <a:lnTo>
                    <a:pt x="159876" y="65798"/>
                  </a:lnTo>
                  <a:lnTo>
                    <a:pt x="161538" y="71469"/>
                  </a:lnTo>
                  <a:lnTo>
                    <a:pt x="164816" y="77165"/>
                  </a:lnTo>
                  <a:lnTo>
                    <a:pt x="167024" y="80017"/>
                  </a:lnTo>
                  <a:lnTo>
                    <a:pt x="169477" y="85727"/>
                  </a:lnTo>
                  <a:lnTo>
                    <a:pt x="170132" y="88583"/>
                  </a:lnTo>
                  <a:lnTo>
                    <a:pt x="171521" y="92392"/>
                  </a:lnTo>
                  <a:lnTo>
                    <a:pt x="173398" y="96836"/>
                  </a:lnTo>
                  <a:lnTo>
                    <a:pt x="175603" y="101704"/>
                  </a:lnTo>
                  <a:lnTo>
                    <a:pt x="177073" y="105902"/>
                  </a:lnTo>
                  <a:lnTo>
                    <a:pt x="178053" y="109653"/>
                  </a:lnTo>
                  <a:lnTo>
                    <a:pt x="178706" y="113106"/>
                  </a:lnTo>
                  <a:lnTo>
                    <a:pt x="179141" y="116360"/>
                  </a:lnTo>
                  <a:lnTo>
                    <a:pt x="179432" y="119483"/>
                  </a:lnTo>
                  <a:lnTo>
                    <a:pt x="179625" y="122517"/>
                  </a:lnTo>
                  <a:lnTo>
                    <a:pt x="179755" y="125492"/>
                  </a:lnTo>
                  <a:lnTo>
                    <a:pt x="179898" y="131337"/>
                  </a:lnTo>
                  <a:lnTo>
                    <a:pt x="180888" y="134230"/>
                  </a:lnTo>
                  <a:lnTo>
                    <a:pt x="184530" y="139983"/>
                  </a:lnTo>
                  <a:lnTo>
                    <a:pt x="189323" y="145716"/>
                  </a:lnTo>
                  <a:lnTo>
                    <a:pt x="191934" y="148578"/>
                  </a:lnTo>
                  <a:lnTo>
                    <a:pt x="193675" y="151439"/>
                  </a:lnTo>
                  <a:lnTo>
                    <a:pt x="195610" y="157157"/>
                  </a:lnTo>
                  <a:lnTo>
                    <a:pt x="196470" y="162873"/>
                  </a:lnTo>
                  <a:lnTo>
                    <a:pt x="196852" y="168589"/>
                  </a:lnTo>
                  <a:lnTo>
                    <a:pt x="197146" y="179518"/>
                  </a:lnTo>
                  <a:lnTo>
                    <a:pt x="197157" y="1885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6" name="SMARTPenAnnotation195"/>
            <p:cNvSpPr/>
            <p:nvPr/>
          </p:nvSpPr>
          <p:spPr>
            <a:xfrm>
              <a:off x="4392008" y="3283267"/>
              <a:ext cx="137021" cy="188596"/>
            </a:xfrm>
            <a:custGeom>
              <a:avLst/>
              <a:gdLst/>
              <a:ahLst/>
              <a:cxnLst/>
              <a:rect l="0" t="0" r="0" b="0"/>
              <a:pathLst>
                <a:path w="137021" h="188596">
                  <a:moveTo>
                    <a:pt x="17114" y="0"/>
                  </a:moveTo>
                  <a:lnTo>
                    <a:pt x="12563" y="0"/>
                  </a:lnTo>
                  <a:lnTo>
                    <a:pt x="11222" y="953"/>
                  </a:lnTo>
                  <a:lnTo>
                    <a:pt x="10329" y="2540"/>
                  </a:lnTo>
                  <a:lnTo>
                    <a:pt x="8895" y="7381"/>
                  </a:lnTo>
                  <a:lnTo>
                    <a:pt x="8646" y="12770"/>
                  </a:lnTo>
                  <a:lnTo>
                    <a:pt x="8544" y="37183"/>
                  </a:lnTo>
                  <a:lnTo>
                    <a:pt x="7591" y="40028"/>
                  </a:lnTo>
                  <a:lnTo>
                    <a:pt x="3991" y="45730"/>
                  </a:lnTo>
                  <a:lnTo>
                    <a:pt x="2650" y="49537"/>
                  </a:lnTo>
                  <a:lnTo>
                    <a:pt x="1757" y="53980"/>
                  </a:lnTo>
                  <a:lnTo>
                    <a:pt x="322" y="65696"/>
                  </a:lnTo>
                  <a:lnTo>
                    <a:pt x="204" y="68562"/>
                  </a:lnTo>
                  <a:lnTo>
                    <a:pt x="16" y="84311"/>
                  </a:lnTo>
                  <a:lnTo>
                    <a:pt x="0" y="87640"/>
                  </a:lnTo>
                  <a:lnTo>
                    <a:pt x="942" y="91764"/>
                  </a:lnTo>
                  <a:lnTo>
                    <a:pt x="2523" y="96418"/>
                  </a:lnTo>
                  <a:lnTo>
                    <a:pt x="4529" y="101427"/>
                  </a:lnTo>
                  <a:lnTo>
                    <a:pt x="5867" y="105718"/>
                  </a:lnTo>
                  <a:lnTo>
                    <a:pt x="6758" y="109531"/>
                  </a:lnTo>
                  <a:lnTo>
                    <a:pt x="7353" y="113026"/>
                  </a:lnTo>
                  <a:lnTo>
                    <a:pt x="7749" y="116308"/>
                  </a:lnTo>
                  <a:lnTo>
                    <a:pt x="8013" y="119449"/>
                  </a:lnTo>
                  <a:lnTo>
                    <a:pt x="8189" y="122495"/>
                  </a:lnTo>
                  <a:lnTo>
                    <a:pt x="8385" y="128420"/>
                  </a:lnTo>
                  <a:lnTo>
                    <a:pt x="8510" y="139984"/>
                  </a:lnTo>
                  <a:lnTo>
                    <a:pt x="9473" y="142853"/>
                  </a:lnTo>
                  <a:lnTo>
                    <a:pt x="13083" y="148580"/>
                  </a:lnTo>
                  <a:lnTo>
                    <a:pt x="15379" y="151441"/>
                  </a:lnTo>
                  <a:lnTo>
                    <a:pt x="17863" y="154301"/>
                  </a:lnTo>
                  <a:lnTo>
                    <a:pt x="20471" y="157160"/>
                  </a:lnTo>
                  <a:lnTo>
                    <a:pt x="23162" y="159066"/>
                  </a:lnTo>
                  <a:lnTo>
                    <a:pt x="25908" y="160336"/>
                  </a:lnTo>
                  <a:lnTo>
                    <a:pt x="28692" y="161183"/>
                  </a:lnTo>
                  <a:lnTo>
                    <a:pt x="31500" y="162701"/>
                  </a:lnTo>
                  <a:lnTo>
                    <a:pt x="34325" y="164665"/>
                  </a:lnTo>
                  <a:lnTo>
                    <a:pt x="37160" y="166927"/>
                  </a:lnTo>
                  <a:lnTo>
                    <a:pt x="40003" y="168435"/>
                  </a:lnTo>
                  <a:lnTo>
                    <a:pt x="42851" y="169440"/>
                  </a:lnTo>
                  <a:lnTo>
                    <a:pt x="45702" y="170110"/>
                  </a:lnTo>
                  <a:lnTo>
                    <a:pt x="47603" y="171509"/>
                  </a:lnTo>
                  <a:lnTo>
                    <a:pt x="48870" y="173394"/>
                  </a:lnTo>
                  <a:lnTo>
                    <a:pt x="49715" y="175604"/>
                  </a:lnTo>
                  <a:lnTo>
                    <a:pt x="51230" y="177077"/>
                  </a:lnTo>
                  <a:lnTo>
                    <a:pt x="53193" y="178059"/>
                  </a:lnTo>
                  <a:lnTo>
                    <a:pt x="55454" y="178713"/>
                  </a:lnTo>
                  <a:lnTo>
                    <a:pt x="58867" y="179150"/>
                  </a:lnTo>
                  <a:lnTo>
                    <a:pt x="63047" y="179441"/>
                  </a:lnTo>
                  <a:lnTo>
                    <a:pt x="71819" y="179764"/>
                  </a:lnTo>
                  <a:lnTo>
                    <a:pt x="78892" y="179908"/>
                  </a:lnTo>
                  <a:lnTo>
                    <a:pt x="82112" y="178993"/>
                  </a:lnTo>
                  <a:lnTo>
                    <a:pt x="85211" y="177432"/>
                  </a:lnTo>
                  <a:lnTo>
                    <a:pt x="88230" y="175438"/>
                  </a:lnTo>
                  <a:lnTo>
                    <a:pt x="91195" y="174109"/>
                  </a:lnTo>
                  <a:lnTo>
                    <a:pt x="94123" y="173222"/>
                  </a:lnTo>
                  <a:lnTo>
                    <a:pt x="97029" y="172632"/>
                  </a:lnTo>
                  <a:lnTo>
                    <a:pt x="99918" y="171285"/>
                  </a:lnTo>
                  <a:lnTo>
                    <a:pt x="102797" y="169435"/>
                  </a:lnTo>
                  <a:lnTo>
                    <a:pt x="105668" y="167249"/>
                  </a:lnTo>
                  <a:lnTo>
                    <a:pt x="108535" y="165792"/>
                  </a:lnTo>
                  <a:lnTo>
                    <a:pt x="111399" y="164820"/>
                  </a:lnTo>
                  <a:lnTo>
                    <a:pt x="114260" y="164173"/>
                  </a:lnTo>
                  <a:lnTo>
                    <a:pt x="117121" y="162788"/>
                  </a:lnTo>
                  <a:lnTo>
                    <a:pt x="119980" y="160913"/>
                  </a:lnTo>
                  <a:lnTo>
                    <a:pt x="126862" y="155611"/>
                  </a:lnTo>
                  <a:lnTo>
                    <a:pt x="127427" y="154223"/>
                  </a:lnTo>
                  <a:lnTo>
                    <a:pt x="128055" y="150141"/>
                  </a:lnTo>
                  <a:lnTo>
                    <a:pt x="129174" y="148671"/>
                  </a:lnTo>
                  <a:lnTo>
                    <a:pt x="130873" y="147692"/>
                  </a:lnTo>
                  <a:lnTo>
                    <a:pt x="132959" y="147039"/>
                  </a:lnTo>
                  <a:lnTo>
                    <a:pt x="134349" y="145651"/>
                  </a:lnTo>
                  <a:lnTo>
                    <a:pt x="135276" y="143773"/>
                  </a:lnTo>
                  <a:lnTo>
                    <a:pt x="136305" y="139147"/>
                  </a:lnTo>
                  <a:lnTo>
                    <a:pt x="136763" y="133915"/>
                  </a:lnTo>
                  <a:lnTo>
                    <a:pt x="136966" y="128416"/>
                  </a:lnTo>
                  <a:lnTo>
                    <a:pt x="137020" y="125616"/>
                  </a:lnTo>
                  <a:lnTo>
                    <a:pt x="136104" y="123749"/>
                  </a:lnTo>
                  <a:lnTo>
                    <a:pt x="134540" y="122504"/>
                  </a:lnTo>
                  <a:lnTo>
                    <a:pt x="132546" y="121674"/>
                  </a:lnTo>
                  <a:lnTo>
                    <a:pt x="131216" y="120169"/>
                  </a:lnTo>
                  <a:lnTo>
                    <a:pt x="130330" y="118212"/>
                  </a:lnTo>
                  <a:lnTo>
                    <a:pt x="129739" y="115956"/>
                  </a:lnTo>
                  <a:lnTo>
                    <a:pt x="128392" y="114451"/>
                  </a:lnTo>
                  <a:lnTo>
                    <a:pt x="126542" y="113448"/>
                  </a:lnTo>
                  <a:lnTo>
                    <a:pt x="124356" y="112780"/>
                  </a:lnTo>
                  <a:lnTo>
                    <a:pt x="121946" y="111381"/>
                  </a:lnTo>
                  <a:lnTo>
                    <a:pt x="119387" y="109497"/>
                  </a:lnTo>
                  <a:lnTo>
                    <a:pt x="116728" y="107288"/>
                  </a:lnTo>
                  <a:lnTo>
                    <a:pt x="114004" y="106768"/>
                  </a:lnTo>
                  <a:lnTo>
                    <a:pt x="111234" y="107374"/>
                  </a:lnTo>
                  <a:lnTo>
                    <a:pt x="108437" y="108730"/>
                  </a:lnTo>
                  <a:lnTo>
                    <a:pt x="105618" y="109634"/>
                  </a:lnTo>
                  <a:lnTo>
                    <a:pt x="102787" y="110237"/>
                  </a:lnTo>
                  <a:lnTo>
                    <a:pt x="99947" y="110639"/>
                  </a:lnTo>
                  <a:lnTo>
                    <a:pt x="97101" y="111859"/>
                  </a:lnTo>
                  <a:lnTo>
                    <a:pt x="94251" y="113626"/>
                  </a:lnTo>
                  <a:lnTo>
                    <a:pt x="91399" y="115755"/>
                  </a:lnTo>
                  <a:lnTo>
                    <a:pt x="88544" y="118128"/>
                  </a:lnTo>
                  <a:lnTo>
                    <a:pt x="85689" y="120662"/>
                  </a:lnTo>
                  <a:lnTo>
                    <a:pt x="79977" y="126017"/>
                  </a:lnTo>
                  <a:lnTo>
                    <a:pt x="74263" y="131573"/>
                  </a:lnTo>
                  <a:lnTo>
                    <a:pt x="70454" y="134388"/>
                  </a:lnTo>
                  <a:lnTo>
                    <a:pt x="66009" y="137217"/>
                  </a:lnTo>
                  <a:lnTo>
                    <a:pt x="61141" y="140055"/>
                  </a:lnTo>
                  <a:lnTo>
                    <a:pt x="56942" y="142901"/>
                  </a:lnTo>
                  <a:lnTo>
                    <a:pt x="53191" y="145749"/>
                  </a:lnTo>
                  <a:lnTo>
                    <a:pt x="49738" y="148601"/>
                  </a:lnTo>
                  <a:lnTo>
                    <a:pt x="47436" y="151455"/>
                  </a:lnTo>
                  <a:lnTo>
                    <a:pt x="45901" y="154310"/>
                  </a:lnTo>
                  <a:lnTo>
                    <a:pt x="44878" y="157166"/>
                  </a:lnTo>
                  <a:lnTo>
                    <a:pt x="41201" y="162879"/>
                  </a:lnTo>
                  <a:lnTo>
                    <a:pt x="38887" y="165736"/>
                  </a:lnTo>
                  <a:lnTo>
                    <a:pt x="36392" y="168593"/>
                  </a:lnTo>
                  <a:lnTo>
                    <a:pt x="33776" y="171451"/>
                  </a:lnTo>
                  <a:lnTo>
                    <a:pt x="31079" y="174308"/>
                  </a:lnTo>
                  <a:lnTo>
                    <a:pt x="29282" y="177165"/>
                  </a:lnTo>
                  <a:lnTo>
                    <a:pt x="27285" y="182880"/>
                  </a:lnTo>
                  <a:lnTo>
                    <a:pt x="25687" y="188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7" name="SMARTPenAnnotation196"/>
            <p:cNvSpPr/>
            <p:nvPr/>
          </p:nvSpPr>
          <p:spPr>
            <a:xfrm>
              <a:off x="4057650" y="3540442"/>
              <a:ext cx="17146" cy="17146"/>
            </a:xfrm>
            <a:custGeom>
              <a:avLst/>
              <a:gdLst/>
              <a:ahLst/>
              <a:cxnLst/>
              <a:rect l="0" t="0" r="0" b="0"/>
              <a:pathLst>
                <a:path w="17146" h="17146">
                  <a:moveTo>
                    <a:pt x="0" y="17145"/>
                  </a:moveTo>
                  <a:lnTo>
                    <a:pt x="0" y="12595"/>
                  </a:lnTo>
                  <a:lnTo>
                    <a:pt x="952" y="11253"/>
                  </a:lnTo>
                  <a:lnTo>
                    <a:pt x="2540" y="10360"/>
                  </a:lnTo>
                  <a:lnTo>
                    <a:pt x="8541" y="8582"/>
                  </a:lnTo>
                  <a:lnTo>
                    <a:pt x="8572" y="17114"/>
                  </a:lnTo>
                  <a:lnTo>
                    <a:pt x="8572" y="108"/>
                  </a:lnTo>
                  <a:lnTo>
                    <a:pt x="9525" y="72"/>
                  </a:lnTo>
                  <a:lnTo>
                    <a:pt x="1714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8" name="SMARTPenAnnotation197"/>
            <p:cNvSpPr/>
            <p:nvPr/>
          </p:nvSpPr>
          <p:spPr>
            <a:xfrm>
              <a:off x="4144566" y="3531879"/>
              <a:ext cx="487442" cy="51426"/>
            </a:xfrm>
            <a:custGeom>
              <a:avLst/>
              <a:gdLst/>
              <a:ahLst/>
              <a:cxnLst/>
              <a:rect l="0" t="0" r="0" b="0"/>
              <a:pathLst>
                <a:path w="487442" h="51426">
                  <a:moveTo>
                    <a:pt x="7381" y="51425"/>
                  </a:moveTo>
                  <a:lnTo>
                    <a:pt x="0" y="51425"/>
                  </a:lnTo>
                  <a:lnTo>
                    <a:pt x="14440" y="51425"/>
                  </a:lnTo>
                  <a:lnTo>
                    <a:pt x="15897" y="50473"/>
                  </a:lnTo>
                  <a:lnTo>
                    <a:pt x="17821" y="48886"/>
                  </a:lnTo>
                  <a:lnTo>
                    <a:pt x="20056" y="46875"/>
                  </a:lnTo>
                  <a:lnTo>
                    <a:pt x="23451" y="45534"/>
                  </a:lnTo>
                  <a:lnTo>
                    <a:pt x="32303" y="44045"/>
                  </a:lnTo>
                  <a:lnTo>
                    <a:pt x="43446" y="43206"/>
                  </a:lnTo>
                  <a:lnTo>
                    <a:pt x="47617" y="42136"/>
                  </a:lnTo>
                  <a:lnTo>
                    <a:pt x="52303" y="40470"/>
                  </a:lnTo>
                  <a:lnTo>
                    <a:pt x="57331" y="38407"/>
                  </a:lnTo>
                  <a:lnTo>
                    <a:pt x="62588" y="37031"/>
                  </a:lnTo>
                  <a:lnTo>
                    <a:pt x="73510" y="35503"/>
                  </a:lnTo>
                  <a:lnTo>
                    <a:pt x="80042" y="34143"/>
                  </a:lnTo>
                  <a:lnTo>
                    <a:pt x="87254" y="32284"/>
                  </a:lnTo>
                  <a:lnTo>
                    <a:pt x="94920" y="30092"/>
                  </a:lnTo>
                  <a:lnTo>
                    <a:pt x="101936" y="28631"/>
                  </a:lnTo>
                  <a:lnTo>
                    <a:pt x="108517" y="27657"/>
                  </a:lnTo>
                  <a:lnTo>
                    <a:pt x="114810" y="27007"/>
                  </a:lnTo>
                  <a:lnTo>
                    <a:pt x="121863" y="25622"/>
                  </a:lnTo>
                  <a:lnTo>
                    <a:pt x="129422" y="23745"/>
                  </a:lnTo>
                  <a:lnTo>
                    <a:pt x="137319" y="21542"/>
                  </a:lnTo>
                  <a:lnTo>
                    <a:pt x="145441" y="20073"/>
                  </a:lnTo>
                  <a:lnTo>
                    <a:pt x="153714" y="19094"/>
                  </a:lnTo>
                  <a:lnTo>
                    <a:pt x="162086" y="18441"/>
                  </a:lnTo>
                  <a:lnTo>
                    <a:pt x="170525" y="18006"/>
                  </a:lnTo>
                  <a:lnTo>
                    <a:pt x="187522" y="17522"/>
                  </a:lnTo>
                  <a:lnTo>
                    <a:pt x="196055" y="16441"/>
                  </a:lnTo>
                  <a:lnTo>
                    <a:pt x="204601" y="14768"/>
                  </a:lnTo>
                  <a:lnTo>
                    <a:pt x="213157" y="12699"/>
                  </a:lnTo>
                  <a:lnTo>
                    <a:pt x="221717" y="11321"/>
                  </a:lnTo>
                  <a:lnTo>
                    <a:pt x="230282" y="10402"/>
                  </a:lnTo>
                  <a:lnTo>
                    <a:pt x="238849" y="9789"/>
                  </a:lnTo>
                  <a:lnTo>
                    <a:pt x="247418" y="9380"/>
                  </a:lnTo>
                  <a:lnTo>
                    <a:pt x="264559" y="8926"/>
                  </a:lnTo>
                  <a:lnTo>
                    <a:pt x="406091" y="8563"/>
                  </a:lnTo>
                  <a:lnTo>
                    <a:pt x="412253" y="7611"/>
                  </a:lnTo>
                  <a:lnTo>
                    <a:pt x="418265" y="6023"/>
                  </a:lnTo>
                  <a:lnTo>
                    <a:pt x="424179" y="4012"/>
                  </a:lnTo>
                  <a:lnTo>
                    <a:pt x="430026" y="2672"/>
                  </a:lnTo>
                  <a:lnTo>
                    <a:pt x="441604" y="1182"/>
                  </a:lnTo>
                  <a:lnTo>
                    <a:pt x="454280" y="344"/>
                  </a:lnTo>
                  <a:lnTo>
                    <a:pt x="468050" y="60"/>
                  </a:lnTo>
                  <a:lnTo>
                    <a:pt x="484511" y="0"/>
                  </a:lnTo>
                  <a:lnTo>
                    <a:pt x="485488" y="949"/>
                  </a:lnTo>
                  <a:lnTo>
                    <a:pt x="486139" y="2535"/>
                  </a:lnTo>
                  <a:lnTo>
                    <a:pt x="487441" y="85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9" name="SMARTPenAnnotation198"/>
            <p:cNvSpPr/>
            <p:nvPr/>
          </p:nvSpPr>
          <p:spPr>
            <a:xfrm>
              <a:off x="4229100" y="3600450"/>
              <a:ext cx="394335" cy="231457"/>
            </a:xfrm>
            <a:custGeom>
              <a:avLst/>
              <a:gdLst/>
              <a:ahLst/>
              <a:cxnLst/>
              <a:rect l="0" t="0" r="0" b="0"/>
              <a:pathLst>
                <a:path w="394335" h="231457">
                  <a:moveTo>
                    <a:pt x="0" y="102870"/>
                  </a:moveTo>
                  <a:lnTo>
                    <a:pt x="4550" y="107420"/>
                  </a:lnTo>
                  <a:lnTo>
                    <a:pt x="6843" y="108761"/>
                  </a:lnTo>
                  <a:lnTo>
                    <a:pt x="11931" y="110251"/>
                  </a:lnTo>
                  <a:lnTo>
                    <a:pt x="20150" y="111089"/>
                  </a:lnTo>
                  <a:lnTo>
                    <a:pt x="22959" y="112159"/>
                  </a:lnTo>
                  <a:lnTo>
                    <a:pt x="28619" y="115889"/>
                  </a:lnTo>
                  <a:lnTo>
                    <a:pt x="34309" y="120721"/>
                  </a:lnTo>
                  <a:lnTo>
                    <a:pt x="40013" y="126043"/>
                  </a:lnTo>
                  <a:lnTo>
                    <a:pt x="45723" y="131584"/>
                  </a:lnTo>
                  <a:lnTo>
                    <a:pt x="48580" y="135348"/>
                  </a:lnTo>
                  <a:lnTo>
                    <a:pt x="51437" y="139762"/>
                  </a:lnTo>
                  <a:lnTo>
                    <a:pt x="54293" y="144609"/>
                  </a:lnTo>
                  <a:lnTo>
                    <a:pt x="58103" y="148794"/>
                  </a:lnTo>
                  <a:lnTo>
                    <a:pt x="67416" y="155983"/>
                  </a:lnTo>
                  <a:lnTo>
                    <a:pt x="75365" y="162353"/>
                  </a:lnTo>
                  <a:lnTo>
                    <a:pt x="82073" y="168359"/>
                  </a:lnTo>
                  <a:lnTo>
                    <a:pt x="88229" y="174204"/>
                  </a:lnTo>
                  <a:lnTo>
                    <a:pt x="114291" y="200022"/>
                  </a:lnTo>
                  <a:lnTo>
                    <a:pt x="116198" y="202881"/>
                  </a:lnTo>
                  <a:lnTo>
                    <a:pt x="118319" y="208596"/>
                  </a:lnTo>
                  <a:lnTo>
                    <a:pt x="119837" y="210502"/>
                  </a:lnTo>
                  <a:lnTo>
                    <a:pt x="121801" y="211772"/>
                  </a:lnTo>
                  <a:lnTo>
                    <a:pt x="124063" y="212619"/>
                  </a:lnTo>
                  <a:lnTo>
                    <a:pt x="125571" y="214136"/>
                  </a:lnTo>
                  <a:lnTo>
                    <a:pt x="126576" y="216099"/>
                  </a:lnTo>
                  <a:lnTo>
                    <a:pt x="127693" y="220822"/>
                  </a:lnTo>
                  <a:lnTo>
                    <a:pt x="128322" y="227882"/>
                  </a:lnTo>
                  <a:lnTo>
                    <a:pt x="128469" y="229868"/>
                  </a:lnTo>
                  <a:lnTo>
                    <a:pt x="129461" y="230398"/>
                  </a:lnTo>
                  <a:lnTo>
                    <a:pt x="137150" y="231456"/>
                  </a:lnTo>
                  <a:lnTo>
                    <a:pt x="137159" y="211058"/>
                  </a:lnTo>
                  <a:lnTo>
                    <a:pt x="136207" y="207380"/>
                  </a:lnTo>
                  <a:lnTo>
                    <a:pt x="134620" y="203023"/>
                  </a:lnTo>
                  <a:lnTo>
                    <a:pt x="132609" y="198214"/>
                  </a:lnTo>
                  <a:lnTo>
                    <a:pt x="131268" y="194055"/>
                  </a:lnTo>
                  <a:lnTo>
                    <a:pt x="129778" y="186894"/>
                  </a:lnTo>
                  <a:lnTo>
                    <a:pt x="129381" y="182698"/>
                  </a:lnTo>
                  <a:lnTo>
                    <a:pt x="129116" y="177996"/>
                  </a:lnTo>
                  <a:lnTo>
                    <a:pt x="128822" y="167692"/>
                  </a:lnTo>
                  <a:lnTo>
                    <a:pt x="128590" y="118487"/>
                  </a:lnTo>
                  <a:lnTo>
                    <a:pt x="127636" y="114234"/>
                  </a:lnTo>
                  <a:lnTo>
                    <a:pt x="126048" y="109493"/>
                  </a:lnTo>
                  <a:lnTo>
                    <a:pt x="124037" y="104428"/>
                  </a:lnTo>
                  <a:lnTo>
                    <a:pt x="122696" y="100098"/>
                  </a:lnTo>
                  <a:lnTo>
                    <a:pt x="121802" y="96260"/>
                  </a:lnTo>
                  <a:lnTo>
                    <a:pt x="121206" y="92748"/>
                  </a:lnTo>
                  <a:lnTo>
                    <a:pt x="120809" y="88502"/>
                  </a:lnTo>
                  <a:lnTo>
                    <a:pt x="120544" y="83766"/>
                  </a:lnTo>
                  <a:lnTo>
                    <a:pt x="120368" y="78704"/>
                  </a:lnTo>
                  <a:lnTo>
                    <a:pt x="121202" y="74377"/>
                  </a:lnTo>
                  <a:lnTo>
                    <a:pt x="122712" y="70539"/>
                  </a:lnTo>
                  <a:lnTo>
                    <a:pt x="125976" y="63736"/>
                  </a:lnTo>
                  <a:lnTo>
                    <a:pt x="127427" y="57537"/>
                  </a:lnTo>
                  <a:lnTo>
                    <a:pt x="128071" y="51607"/>
                  </a:lnTo>
                  <a:lnTo>
                    <a:pt x="128243" y="48692"/>
                  </a:lnTo>
                  <a:lnTo>
                    <a:pt x="129310" y="46749"/>
                  </a:lnTo>
                  <a:lnTo>
                    <a:pt x="130974" y="45453"/>
                  </a:lnTo>
                  <a:lnTo>
                    <a:pt x="133036" y="44589"/>
                  </a:lnTo>
                  <a:lnTo>
                    <a:pt x="134410" y="43061"/>
                  </a:lnTo>
                  <a:lnTo>
                    <a:pt x="135327" y="41090"/>
                  </a:lnTo>
                  <a:lnTo>
                    <a:pt x="135938" y="38823"/>
                  </a:lnTo>
                  <a:lnTo>
                    <a:pt x="137298" y="37312"/>
                  </a:lnTo>
                  <a:lnTo>
                    <a:pt x="139157" y="36305"/>
                  </a:lnTo>
                  <a:lnTo>
                    <a:pt x="143762" y="35185"/>
                  </a:lnTo>
                  <a:lnTo>
                    <a:pt x="148984" y="34688"/>
                  </a:lnTo>
                  <a:lnTo>
                    <a:pt x="151710" y="33602"/>
                  </a:lnTo>
                  <a:lnTo>
                    <a:pt x="157279" y="29857"/>
                  </a:lnTo>
                  <a:lnTo>
                    <a:pt x="165469" y="27557"/>
                  </a:lnTo>
                  <a:lnTo>
                    <a:pt x="174507" y="26535"/>
                  </a:lnTo>
                  <a:lnTo>
                    <a:pt x="185902" y="25959"/>
                  </a:lnTo>
                  <a:lnTo>
                    <a:pt x="206337" y="25765"/>
                  </a:lnTo>
                  <a:lnTo>
                    <a:pt x="211853" y="25749"/>
                  </a:lnTo>
                  <a:lnTo>
                    <a:pt x="223061" y="23191"/>
                  </a:lnTo>
                  <a:lnTo>
                    <a:pt x="235346" y="19832"/>
                  </a:lnTo>
                  <a:lnTo>
                    <a:pt x="242622" y="18936"/>
                  </a:lnTo>
                  <a:lnTo>
                    <a:pt x="250330" y="18339"/>
                  </a:lnTo>
                  <a:lnTo>
                    <a:pt x="257374" y="17941"/>
                  </a:lnTo>
                  <a:lnTo>
                    <a:pt x="270281" y="17498"/>
                  </a:lnTo>
                  <a:lnTo>
                    <a:pt x="282367" y="14762"/>
                  </a:lnTo>
                  <a:lnTo>
                    <a:pt x="294089" y="11323"/>
                  </a:lnTo>
                  <a:lnTo>
                    <a:pt x="305649" y="9795"/>
                  </a:lnTo>
                  <a:lnTo>
                    <a:pt x="312351" y="8435"/>
                  </a:lnTo>
                  <a:lnTo>
                    <a:pt x="319676" y="6575"/>
                  </a:lnTo>
                  <a:lnTo>
                    <a:pt x="327417" y="4383"/>
                  </a:lnTo>
                  <a:lnTo>
                    <a:pt x="334483" y="2922"/>
                  </a:lnTo>
                  <a:lnTo>
                    <a:pt x="341098" y="1948"/>
                  </a:lnTo>
                  <a:lnTo>
                    <a:pt x="347414" y="1299"/>
                  </a:lnTo>
                  <a:lnTo>
                    <a:pt x="359511" y="577"/>
                  </a:lnTo>
                  <a:lnTo>
                    <a:pt x="374492" y="171"/>
                  </a:lnTo>
                  <a:lnTo>
                    <a:pt x="39433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0" name="SMARTPenAnnotation199"/>
            <p:cNvSpPr/>
            <p:nvPr/>
          </p:nvSpPr>
          <p:spPr>
            <a:xfrm>
              <a:off x="4486275" y="3695205"/>
              <a:ext cx="171435" cy="126101"/>
            </a:xfrm>
            <a:custGeom>
              <a:avLst/>
              <a:gdLst/>
              <a:ahLst/>
              <a:cxnLst/>
              <a:rect l="0" t="0" r="0" b="0"/>
              <a:pathLst>
                <a:path w="171435" h="126101">
                  <a:moveTo>
                    <a:pt x="0" y="25260"/>
                  </a:moveTo>
                  <a:lnTo>
                    <a:pt x="4550" y="25260"/>
                  </a:lnTo>
                  <a:lnTo>
                    <a:pt x="6843" y="24307"/>
                  </a:lnTo>
                  <a:lnTo>
                    <a:pt x="11931" y="20709"/>
                  </a:lnTo>
                  <a:lnTo>
                    <a:pt x="15574" y="19368"/>
                  </a:lnTo>
                  <a:lnTo>
                    <a:pt x="19908" y="18474"/>
                  </a:lnTo>
                  <a:lnTo>
                    <a:pt x="24701" y="17879"/>
                  </a:lnTo>
                  <a:lnTo>
                    <a:pt x="28850" y="17481"/>
                  </a:lnTo>
                  <a:lnTo>
                    <a:pt x="32568" y="17217"/>
                  </a:lnTo>
                  <a:lnTo>
                    <a:pt x="35999" y="17040"/>
                  </a:lnTo>
                  <a:lnTo>
                    <a:pt x="42352" y="16844"/>
                  </a:lnTo>
                  <a:lnTo>
                    <a:pt x="58742" y="16718"/>
                  </a:lnTo>
                  <a:lnTo>
                    <a:pt x="62974" y="15755"/>
                  </a:lnTo>
                  <a:lnTo>
                    <a:pt x="66747" y="14161"/>
                  </a:lnTo>
                  <a:lnTo>
                    <a:pt x="70216" y="12145"/>
                  </a:lnTo>
                  <a:lnTo>
                    <a:pt x="73481" y="9849"/>
                  </a:lnTo>
                  <a:lnTo>
                    <a:pt x="76610" y="7366"/>
                  </a:lnTo>
                  <a:lnTo>
                    <a:pt x="79648" y="4758"/>
                  </a:lnTo>
                  <a:lnTo>
                    <a:pt x="82626" y="3020"/>
                  </a:lnTo>
                  <a:lnTo>
                    <a:pt x="85564" y="1860"/>
                  </a:lnTo>
                  <a:lnTo>
                    <a:pt x="88475" y="1087"/>
                  </a:lnTo>
                  <a:lnTo>
                    <a:pt x="91368" y="572"/>
                  </a:lnTo>
                  <a:lnTo>
                    <a:pt x="94249" y="229"/>
                  </a:lnTo>
                  <a:lnTo>
                    <a:pt x="97123" y="0"/>
                  </a:lnTo>
                  <a:lnTo>
                    <a:pt x="99991" y="800"/>
                  </a:lnTo>
                  <a:lnTo>
                    <a:pt x="102855" y="2285"/>
                  </a:lnTo>
                  <a:lnTo>
                    <a:pt x="109746" y="6963"/>
                  </a:lnTo>
                  <a:lnTo>
                    <a:pt x="110311" y="8299"/>
                  </a:lnTo>
                  <a:lnTo>
                    <a:pt x="110688" y="10143"/>
                  </a:lnTo>
                  <a:lnTo>
                    <a:pt x="111293" y="15394"/>
                  </a:lnTo>
                  <a:lnTo>
                    <a:pt x="108836" y="18653"/>
                  </a:lnTo>
                  <a:lnTo>
                    <a:pt x="106847" y="20855"/>
                  </a:lnTo>
                  <a:lnTo>
                    <a:pt x="102097" y="25842"/>
                  </a:lnTo>
                  <a:lnTo>
                    <a:pt x="91287" y="36805"/>
                  </a:lnTo>
                  <a:lnTo>
                    <a:pt x="88480" y="41529"/>
                  </a:lnTo>
                  <a:lnTo>
                    <a:pt x="85657" y="47536"/>
                  </a:lnTo>
                  <a:lnTo>
                    <a:pt x="82822" y="54398"/>
                  </a:lnTo>
                  <a:lnTo>
                    <a:pt x="79980" y="58972"/>
                  </a:lnTo>
                  <a:lnTo>
                    <a:pt x="77132" y="62022"/>
                  </a:lnTo>
                  <a:lnTo>
                    <a:pt x="74281" y="64056"/>
                  </a:lnTo>
                  <a:lnTo>
                    <a:pt x="71428" y="66364"/>
                  </a:lnTo>
                  <a:lnTo>
                    <a:pt x="68574" y="68855"/>
                  </a:lnTo>
                  <a:lnTo>
                    <a:pt x="65718" y="71468"/>
                  </a:lnTo>
                  <a:lnTo>
                    <a:pt x="62862" y="73210"/>
                  </a:lnTo>
                  <a:lnTo>
                    <a:pt x="60006" y="74372"/>
                  </a:lnTo>
                  <a:lnTo>
                    <a:pt x="51583" y="76654"/>
                  </a:lnTo>
                  <a:lnTo>
                    <a:pt x="60174" y="76692"/>
                  </a:lnTo>
                  <a:lnTo>
                    <a:pt x="64208" y="76693"/>
                  </a:lnTo>
                  <a:lnTo>
                    <a:pt x="67571" y="74789"/>
                  </a:lnTo>
                  <a:lnTo>
                    <a:pt x="71717" y="71614"/>
                  </a:lnTo>
                  <a:lnTo>
                    <a:pt x="76386" y="67593"/>
                  </a:lnTo>
                  <a:lnTo>
                    <a:pt x="80452" y="64911"/>
                  </a:lnTo>
                  <a:lnTo>
                    <a:pt x="84114" y="63124"/>
                  </a:lnTo>
                  <a:lnTo>
                    <a:pt x="87508" y="61933"/>
                  </a:lnTo>
                  <a:lnTo>
                    <a:pt x="91676" y="61138"/>
                  </a:lnTo>
                  <a:lnTo>
                    <a:pt x="96360" y="60609"/>
                  </a:lnTo>
                  <a:lnTo>
                    <a:pt x="101387" y="60256"/>
                  </a:lnTo>
                  <a:lnTo>
                    <a:pt x="109513" y="59863"/>
                  </a:lnTo>
                  <a:lnTo>
                    <a:pt x="117252" y="59689"/>
                  </a:lnTo>
                  <a:lnTo>
                    <a:pt x="138712" y="59568"/>
                  </a:lnTo>
                  <a:lnTo>
                    <a:pt x="142957" y="60514"/>
                  </a:lnTo>
                  <a:lnTo>
                    <a:pt x="147692" y="62098"/>
                  </a:lnTo>
                  <a:lnTo>
                    <a:pt x="152754" y="64106"/>
                  </a:lnTo>
                  <a:lnTo>
                    <a:pt x="157081" y="66397"/>
                  </a:lnTo>
                  <a:lnTo>
                    <a:pt x="160918" y="68877"/>
                  </a:lnTo>
                  <a:lnTo>
                    <a:pt x="164428" y="71483"/>
                  </a:lnTo>
                  <a:lnTo>
                    <a:pt x="166769" y="74173"/>
                  </a:lnTo>
                  <a:lnTo>
                    <a:pt x="168329" y="76918"/>
                  </a:lnTo>
                  <a:lnTo>
                    <a:pt x="170833" y="83618"/>
                  </a:lnTo>
                  <a:lnTo>
                    <a:pt x="171176" y="87074"/>
                  </a:lnTo>
                  <a:lnTo>
                    <a:pt x="171267" y="89329"/>
                  </a:lnTo>
                  <a:lnTo>
                    <a:pt x="171368" y="94375"/>
                  </a:lnTo>
                  <a:lnTo>
                    <a:pt x="171434" y="105375"/>
                  </a:lnTo>
                  <a:lnTo>
                    <a:pt x="170486" y="107245"/>
                  </a:lnTo>
                  <a:lnTo>
                    <a:pt x="168902" y="108492"/>
                  </a:lnTo>
                  <a:lnTo>
                    <a:pt x="166894" y="109323"/>
                  </a:lnTo>
                  <a:lnTo>
                    <a:pt x="162123" y="112786"/>
                  </a:lnTo>
                  <a:lnTo>
                    <a:pt x="159517" y="115043"/>
                  </a:lnTo>
                  <a:lnTo>
                    <a:pt x="156827" y="116548"/>
                  </a:lnTo>
                  <a:lnTo>
                    <a:pt x="154081" y="117551"/>
                  </a:lnTo>
                  <a:lnTo>
                    <a:pt x="151298" y="118220"/>
                  </a:lnTo>
                  <a:lnTo>
                    <a:pt x="148490" y="118666"/>
                  </a:lnTo>
                  <a:lnTo>
                    <a:pt x="145665" y="118963"/>
                  </a:lnTo>
                  <a:lnTo>
                    <a:pt x="142831" y="119161"/>
                  </a:lnTo>
                  <a:lnTo>
                    <a:pt x="139987" y="119293"/>
                  </a:lnTo>
                  <a:lnTo>
                    <a:pt x="134289" y="119440"/>
                  </a:lnTo>
                  <a:lnTo>
                    <a:pt x="91792" y="119556"/>
                  </a:lnTo>
                  <a:lnTo>
                    <a:pt x="89770" y="118604"/>
                  </a:lnTo>
                  <a:lnTo>
                    <a:pt x="88421" y="117017"/>
                  </a:lnTo>
                  <a:lnTo>
                    <a:pt x="87523" y="115006"/>
                  </a:lnTo>
                  <a:lnTo>
                    <a:pt x="85971" y="115571"/>
                  </a:lnTo>
                  <a:lnTo>
                    <a:pt x="83984" y="117852"/>
                  </a:lnTo>
                  <a:lnTo>
                    <a:pt x="81707" y="121278"/>
                  </a:lnTo>
                  <a:lnTo>
                    <a:pt x="79236" y="123562"/>
                  </a:lnTo>
                  <a:lnTo>
                    <a:pt x="76636" y="125085"/>
                  </a:lnTo>
                  <a:lnTo>
                    <a:pt x="73951" y="126100"/>
                  </a:lnTo>
                  <a:lnTo>
                    <a:pt x="72161" y="125824"/>
                  </a:lnTo>
                  <a:lnTo>
                    <a:pt x="70967" y="124687"/>
                  </a:lnTo>
                  <a:lnTo>
                    <a:pt x="68579" y="1195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1" name="SMARTPenAnnotation200"/>
            <p:cNvSpPr/>
            <p:nvPr/>
          </p:nvSpPr>
          <p:spPr>
            <a:xfrm>
              <a:off x="4880612" y="3514725"/>
              <a:ext cx="25716" cy="34291"/>
            </a:xfrm>
            <a:custGeom>
              <a:avLst/>
              <a:gdLst/>
              <a:ahLst/>
              <a:cxnLst/>
              <a:rect l="0" t="0" r="0" b="0"/>
              <a:pathLst>
                <a:path w="25716" h="34291">
                  <a:moveTo>
                    <a:pt x="25715" y="0"/>
                  </a:moveTo>
                  <a:lnTo>
                    <a:pt x="25715" y="7380"/>
                  </a:lnTo>
                  <a:lnTo>
                    <a:pt x="24763" y="8730"/>
                  </a:lnTo>
                  <a:lnTo>
                    <a:pt x="23175" y="10583"/>
                  </a:lnTo>
                  <a:lnTo>
                    <a:pt x="21165" y="12770"/>
                  </a:lnTo>
                  <a:lnTo>
                    <a:pt x="19824" y="15181"/>
                  </a:lnTo>
                  <a:lnTo>
                    <a:pt x="18930" y="17740"/>
                  </a:lnTo>
                  <a:lnTo>
                    <a:pt x="18334" y="20399"/>
                  </a:lnTo>
                  <a:lnTo>
                    <a:pt x="16984" y="22172"/>
                  </a:lnTo>
                  <a:lnTo>
                    <a:pt x="15132" y="23354"/>
                  </a:lnTo>
                  <a:lnTo>
                    <a:pt x="9867" y="25250"/>
                  </a:lnTo>
                  <a:lnTo>
                    <a:pt x="8482" y="25406"/>
                  </a:lnTo>
                  <a:lnTo>
                    <a:pt x="6606" y="25510"/>
                  </a:lnTo>
                  <a:lnTo>
                    <a:pt x="385" y="25705"/>
                  </a:lnTo>
                  <a:lnTo>
                    <a:pt x="255" y="24757"/>
                  </a:lnTo>
                  <a:lnTo>
                    <a:pt x="169" y="23172"/>
                  </a:lnTo>
                  <a:lnTo>
                    <a:pt x="31" y="18335"/>
                  </a:lnTo>
                  <a:lnTo>
                    <a:pt x="0" y="9868"/>
                  </a:lnTo>
                  <a:lnTo>
                    <a:pt x="952" y="8483"/>
                  </a:lnTo>
                  <a:lnTo>
                    <a:pt x="2539" y="6608"/>
                  </a:lnTo>
                  <a:lnTo>
                    <a:pt x="4549" y="4405"/>
                  </a:lnTo>
                  <a:lnTo>
                    <a:pt x="6842" y="2937"/>
                  </a:lnTo>
                  <a:lnTo>
                    <a:pt x="9323" y="1958"/>
                  </a:lnTo>
                  <a:lnTo>
                    <a:pt x="16685" y="114"/>
                  </a:lnTo>
                  <a:lnTo>
                    <a:pt x="17790" y="76"/>
                  </a:lnTo>
                  <a:lnTo>
                    <a:pt x="24483" y="10"/>
                  </a:lnTo>
                  <a:lnTo>
                    <a:pt x="24894" y="959"/>
                  </a:lnTo>
                  <a:lnTo>
                    <a:pt x="25168" y="2544"/>
                  </a:lnTo>
                  <a:lnTo>
                    <a:pt x="25350" y="4553"/>
                  </a:lnTo>
                  <a:lnTo>
                    <a:pt x="24519" y="5893"/>
                  </a:lnTo>
                  <a:lnTo>
                    <a:pt x="23013" y="6786"/>
                  </a:lnTo>
                  <a:lnTo>
                    <a:pt x="21056" y="7382"/>
                  </a:lnTo>
                  <a:lnTo>
                    <a:pt x="19752" y="8731"/>
                  </a:lnTo>
                  <a:lnTo>
                    <a:pt x="18882" y="10583"/>
                  </a:lnTo>
                  <a:lnTo>
                    <a:pt x="18302" y="12770"/>
                  </a:lnTo>
                  <a:lnTo>
                    <a:pt x="16963" y="15181"/>
                  </a:lnTo>
                  <a:lnTo>
                    <a:pt x="15118" y="17741"/>
                  </a:lnTo>
                  <a:lnTo>
                    <a:pt x="9863" y="24142"/>
                  </a:lnTo>
                  <a:lnTo>
                    <a:pt x="9432" y="25619"/>
                  </a:lnTo>
                  <a:lnTo>
                    <a:pt x="9145" y="27557"/>
                  </a:lnTo>
                  <a:lnTo>
                    <a:pt x="8570" y="342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2" name="SMARTPenAnnotation201"/>
            <p:cNvSpPr/>
            <p:nvPr/>
          </p:nvSpPr>
          <p:spPr>
            <a:xfrm>
              <a:off x="5129255" y="3326139"/>
              <a:ext cx="213824" cy="248560"/>
            </a:xfrm>
            <a:custGeom>
              <a:avLst/>
              <a:gdLst/>
              <a:ahLst/>
              <a:cxnLst/>
              <a:rect l="0" t="0" r="0" b="0"/>
              <a:pathLst>
                <a:path w="213824" h="248560">
                  <a:moveTo>
                    <a:pt x="111399" y="17136"/>
                  </a:moveTo>
                  <a:lnTo>
                    <a:pt x="111399" y="9755"/>
                  </a:lnTo>
                  <a:lnTo>
                    <a:pt x="110447" y="9358"/>
                  </a:lnTo>
                  <a:lnTo>
                    <a:pt x="104018" y="8668"/>
                  </a:lnTo>
                  <a:lnTo>
                    <a:pt x="103621" y="7680"/>
                  </a:lnTo>
                  <a:lnTo>
                    <a:pt x="102932" y="1192"/>
                  </a:lnTo>
                  <a:lnTo>
                    <a:pt x="101944" y="791"/>
                  </a:lnTo>
                  <a:lnTo>
                    <a:pt x="95455" y="96"/>
                  </a:lnTo>
                  <a:lnTo>
                    <a:pt x="90059" y="22"/>
                  </a:lnTo>
                  <a:lnTo>
                    <a:pt x="82428" y="0"/>
                  </a:lnTo>
                  <a:lnTo>
                    <a:pt x="79703" y="949"/>
                  </a:lnTo>
                  <a:lnTo>
                    <a:pt x="74134" y="4544"/>
                  </a:lnTo>
                  <a:lnTo>
                    <a:pt x="68485" y="6777"/>
                  </a:lnTo>
                  <a:lnTo>
                    <a:pt x="62799" y="7769"/>
                  </a:lnTo>
                  <a:lnTo>
                    <a:pt x="57097" y="8210"/>
                  </a:lnTo>
                  <a:lnTo>
                    <a:pt x="54242" y="9281"/>
                  </a:lnTo>
                  <a:lnTo>
                    <a:pt x="48532" y="13009"/>
                  </a:lnTo>
                  <a:lnTo>
                    <a:pt x="42818" y="17842"/>
                  </a:lnTo>
                  <a:lnTo>
                    <a:pt x="39961" y="20464"/>
                  </a:lnTo>
                  <a:lnTo>
                    <a:pt x="37104" y="22212"/>
                  </a:lnTo>
                  <a:lnTo>
                    <a:pt x="31389" y="24154"/>
                  </a:lnTo>
                  <a:lnTo>
                    <a:pt x="29484" y="25625"/>
                  </a:lnTo>
                  <a:lnTo>
                    <a:pt x="28214" y="27557"/>
                  </a:lnTo>
                  <a:lnTo>
                    <a:pt x="27368" y="29799"/>
                  </a:lnTo>
                  <a:lnTo>
                    <a:pt x="21625" y="37504"/>
                  </a:lnTo>
                  <a:lnTo>
                    <a:pt x="19165" y="39287"/>
                  </a:lnTo>
                  <a:lnTo>
                    <a:pt x="13891" y="41268"/>
                  </a:lnTo>
                  <a:lnTo>
                    <a:pt x="8372" y="44688"/>
                  </a:lnTo>
                  <a:lnTo>
                    <a:pt x="5568" y="46934"/>
                  </a:lnTo>
                  <a:lnTo>
                    <a:pt x="3697" y="49384"/>
                  </a:lnTo>
                  <a:lnTo>
                    <a:pt x="2451" y="51969"/>
                  </a:lnTo>
                  <a:lnTo>
                    <a:pt x="1065" y="57382"/>
                  </a:lnTo>
                  <a:lnTo>
                    <a:pt x="286" y="64832"/>
                  </a:lnTo>
                  <a:lnTo>
                    <a:pt x="22" y="70372"/>
                  </a:lnTo>
                  <a:lnTo>
                    <a:pt x="0" y="72629"/>
                  </a:lnTo>
                  <a:lnTo>
                    <a:pt x="939" y="75086"/>
                  </a:lnTo>
                  <a:lnTo>
                    <a:pt x="4521" y="80356"/>
                  </a:lnTo>
                  <a:lnTo>
                    <a:pt x="6810" y="82143"/>
                  </a:lnTo>
                  <a:lnTo>
                    <a:pt x="9288" y="83334"/>
                  </a:lnTo>
                  <a:lnTo>
                    <a:pt x="11893" y="84128"/>
                  </a:lnTo>
                  <a:lnTo>
                    <a:pt x="13629" y="85610"/>
                  </a:lnTo>
                  <a:lnTo>
                    <a:pt x="14787" y="87550"/>
                  </a:lnTo>
                  <a:lnTo>
                    <a:pt x="15558" y="89796"/>
                  </a:lnTo>
                  <a:lnTo>
                    <a:pt x="14168" y="92246"/>
                  </a:lnTo>
                  <a:lnTo>
                    <a:pt x="7543" y="97508"/>
                  </a:lnTo>
                  <a:lnTo>
                    <a:pt x="5967" y="99292"/>
                  </a:lnTo>
                  <a:lnTo>
                    <a:pt x="5868" y="100482"/>
                  </a:lnTo>
                  <a:lnTo>
                    <a:pt x="6756" y="101275"/>
                  </a:lnTo>
                  <a:lnTo>
                    <a:pt x="8299" y="101803"/>
                  </a:lnTo>
                  <a:lnTo>
                    <a:pt x="12555" y="102391"/>
                  </a:lnTo>
                  <a:lnTo>
                    <a:pt x="17621" y="102652"/>
                  </a:lnTo>
                  <a:lnTo>
                    <a:pt x="20306" y="102721"/>
                  </a:lnTo>
                  <a:lnTo>
                    <a:pt x="23048" y="103720"/>
                  </a:lnTo>
                  <a:lnTo>
                    <a:pt x="28635" y="107370"/>
                  </a:lnTo>
                  <a:lnTo>
                    <a:pt x="32410" y="108724"/>
                  </a:lnTo>
                  <a:lnTo>
                    <a:pt x="36833" y="109628"/>
                  </a:lnTo>
                  <a:lnTo>
                    <a:pt x="41686" y="110229"/>
                  </a:lnTo>
                  <a:lnTo>
                    <a:pt x="45874" y="111583"/>
                  </a:lnTo>
                  <a:lnTo>
                    <a:pt x="49618" y="113438"/>
                  </a:lnTo>
                  <a:lnTo>
                    <a:pt x="53067" y="115627"/>
                  </a:lnTo>
                  <a:lnTo>
                    <a:pt x="57271" y="117087"/>
                  </a:lnTo>
                  <a:lnTo>
                    <a:pt x="61979" y="118060"/>
                  </a:lnTo>
                  <a:lnTo>
                    <a:pt x="67022" y="118708"/>
                  </a:lnTo>
                  <a:lnTo>
                    <a:pt x="71337" y="119141"/>
                  </a:lnTo>
                  <a:lnTo>
                    <a:pt x="75166" y="119429"/>
                  </a:lnTo>
                  <a:lnTo>
                    <a:pt x="78672" y="119621"/>
                  </a:lnTo>
                  <a:lnTo>
                    <a:pt x="82914" y="120702"/>
                  </a:lnTo>
                  <a:lnTo>
                    <a:pt x="87646" y="122375"/>
                  </a:lnTo>
                  <a:lnTo>
                    <a:pt x="92707" y="124443"/>
                  </a:lnTo>
                  <a:lnTo>
                    <a:pt x="97033" y="125821"/>
                  </a:lnTo>
                  <a:lnTo>
                    <a:pt x="100869" y="126740"/>
                  </a:lnTo>
                  <a:lnTo>
                    <a:pt x="104379" y="127353"/>
                  </a:lnTo>
                  <a:lnTo>
                    <a:pt x="108624" y="127761"/>
                  </a:lnTo>
                  <a:lnTo>
                    <a:pt x="113359" y="128033"/>
                  </a:lnTo>
                  <a:lnTo>
                    <a:pt x="118421" y="128215"/>
                  </a:lnTo>
                  <a:lnTo>
                    <a:pt x="122748" y="129289"/>
                  </a:lnTo>
                  <a:lnTo>
                    <a:pt x="126586" y="130956"/>
                  </a:lnTo>
                  <a:lnTo>
                    <a:pt x="130096" y="133021"/>
                  </a:lnTo>
                  <a:lnTo>
                    <a:pt x="136537" y="135315"/>
                  </a:lnTo>
                  <a:lnTo>
                    <a:pt x="139588" y="135927"/>
                  </a:lnTo>
                  <a:lnTo>
                    <a:pt x="145517" y="139147"/>
                  </a:lnTo>
                  <a:lnTo>
                    <a:pt x="151328" y="143753"/>
                  </a:lnTo>
                  <a:lnTo>
                    <a:pt x="157085" y="148975"/>
                  </a:lnTo>
                  <a:lnTo>
                    <a:pt x="162651" y="154197"/>
                  </a:lnTo>
                  <a:lnTo>
                    <a:pt x="166881" y="158379"/>
                  </a:lnTo>
                  <a:lnTo>
                    <a:pt x="168390" y="160828"/>
                  </a:lnTo>
                  <a:lnTo>
                    <a:pt x="170066" y="166089"/>
                  </a:lnTo>
                  <a:lnTo>
                    <a:pt x="173351" y="171602"/>
                  </a:lnTo>
                  <a:lnTo>
                    <a:pt x="175560" y="174406"/>
                  </a:lnTo>
                  <a:lnTo>
                    <a:pt x="176081" y="177227"/>
                  </a:lnTo>
                  <a:lnTo>
                    <a:pt x="175476" y="180061"/>
                  </a:lnTo>
                  <a:lnTo>
                    <a:pt x="172211" y="186901"/>
                  </a:lnTo>
                  <a:lnTo>
                    <a:pt x="167094" y="192638"/>
                  </a:lnTo>
                  <a:lnTo>
                    <a:pt x="165674" y="196049"/>
                  </a:lnTo>
                  <a:lnTo>
                    <a:pt x="164728" y="200229"/>
                  </a:lnTo>
                  <a:lnTo>
                    <a:pt x="164097" y="204920"/>
                  </a:lnTo>
                  <a:lnTo>
                    <a:pt x="160856" y="212673"/>
                  </a:lnTo>
                  <a:lnTo>
                    <a:pt x="158658" y="216074"/>
                  </a:lnTo>
                  <a:lnTo>
                    <a:pt x="155287" y="219294"/>
                  </a:lnTo>
                  <a:lnTo>
                    <a:pt x="151136" y="222393"/>
                  </a:lnTo>
                  <a:lnTo>
                    <a:pt x="146463" y="225411"/>
                  </a:lnTo>
                  <a:lnTo>
                    <a:pt x="141443" y="227423"/>
                  </a:lnTo>
                  <a:lnTo>
                    <a:pt x="136191" y="228765"/>
                  </a:lnTo>
                  <a:lnTo>
                    <a:pt x="130784" y="229659"/>
                  </a:lnTo>
                  <a:lnTo>
                    <a:pt x="126228" y="231208"/>
                  </a:lnTo>
                  <a:lnTo>
                    <a:pt x="122238" y="233193"/>
                  </a:lnTo>
                  <a:lnTo>
                    <a:pt x="118625" y="235469"/>
                  </a:lnTo>
                  <a:lnTo>
                    <a:pt x="112071" y="237998"/>
                  </a:lnTo>
                  <a:lnTo>
                    <a:pt x="108989" y="238672"/>
                  </a:lnTo>
                  <a:lnTo>
                    <a:pt x="105030" y="240074"/>
                  </a:lnTo>
                  <a:lnTo>
                    <a:pt x="100486" y="241961"/>
                  </a:lnTo>
                  <a:lnTo>
                    <a:pt x="95551" y="244172"/>
                  </a:lnTo>
                  <a:lnTo>
                    <a:pt x="91309" y="245646"/>
                  </a:lnTo>
                  <a:lnTo>
                    <a:pt x="87528" y="246628"/>
                  </a:lnTo>
                  <a:lnTo>
                    <a:pt x="84055" y="247283"/>
                  </a:lnTo>
                  <a:lnTo>
                    <a:pt x="77657" y="248011"/>
                  </a:lnTo>
                  <a:lnTo>
                    <a:pt x="71638" y="248334"/>
                  </a:lnTo>
                  <a:lnTo>
                    <a:pt x="65788" y="248478"/>
                  </a:lnTo>
                  <a:lnTo>
                    <a:pt x="57139" y="248559"/>
                  </a:lnTo>
                  <a:lnTo>
                    <a:pt x="54271" y="247618"/>
                  </a:lnTo>
                  <a:lnTo>
                    <a:pt x="48544" y="244032"/>
                  </a:lnTo>
                  <a:lnTo>
                    <a:pt x="42998" y="239860"/>
                  </a:lnTo>
                  <a:lnTo>
                    <a:pt x="35587" y="232744"/>
                  </a:lnTo>
                  <a:lnTo>
                    <a:pt x="35141" y="231360"/>
                  </a:lnTo>
                  <a:lnTo>
                    <a:pt x="34365" y="224181"/>
                  </a:lnTo>
                  <a:lnTo>
                    <a:pt x="36840" y="220916"/>
                  </a:lnTo>
                  <a:lnTo>
                    <a:pt x="38833" y="218712"/>
                  </a:lnTo>
                  <a:lnTo>
                    <a:pt x="40162" y="216290"/>
                  </a:lnTo>
                  <a:lnTo>
                    <a:pt x="41638" y="211059"/>
                  </a:lnTo>
                  <a:lnTo>
                    <a:pt x="42295" y="205558"/>
                  </a:lnTo>
                  <a:lnTo>
                    <a:pt x="42470" y="202758"/>
                  </a:lnTo>
                  <a:lnTo>
                    <a:pt x="43539" y="199939"/>
                  </a:lnTo>
                  <a:lnTo>
                    <a:pt x="47267" y="194267"/>
                  </a:lnTo>
                  <a:lnTo>
                    <a:pt x="50547" y="191420"/>
                  </a:lnTo>
                  <a:lnTo>
                    <a:pt x="54639" y="188571"/>
                  </a:lnTo>
                  <a:lnTo>
                    <a:pt x="59272" y="185718"/>
                  </a:lnTo>
                  <a:lnTo>
                    <a:pt x="63312" y="182864"/>
                  </a:lnTo>
                  <a:lnTo>
                    <a:pt x="66959" y="180009"/>
                  </a:lnTo>
                  <a:lnTo>
                    <a:pt x="73551" y="174296"/>
                  </a:lnTo>
                  <a:lnTo>
                    <a:pt x="79656" y="168582"/>
                  </a:lnTo>
                  <a:lnTo>
                    <a:pt x="83569" y="165725"/>
                  </a:lnTo>
                  <a:lnTo>
                    <a:pt x="88083" y="162868"/>
                  </a:lnTo>
                  <a:lnTo>
                    <a:pt x="92998" y="160010"/>
                  </a:lnTo>
                  <a:lnTo>
                    <a:pt x="97227" y="157153"/>
                  </a:lnTo>
                  <a:lnTo>
                    <a:pt x="100999" y="154296"/>
                  </a:lnTo>
                  <a:lnTo>
                    <a:pt x="104466" y="151438"/>
                  </a:lnTo>
                  <a:lnTo>
                    <a:pt x="108682" y="148581"/>
                  </a:lnTo>
                  <a:lnTo>
                    <a:pt x="113398" y="145723"/>
                  </a:lnTo>
                  <a:lnTo>
                    <a:pt x="118447" y="142865"/>
                  </a:lnTo>
                  <a:lnTo>
                    <a:pt x="122765" y="140008"/>
                  </a:lnTo>
                  <a:lnTo>
                    <a:pt x="126597" y="137151"/>
                  </a:lnTo>
                  <a:lnTo>
                    <a:pt x="130104" y="134293"/>
                  </a:lnTo>
                  <a:lnTo>
                    <a:pt x="136540" y="128578"/>
                  </a:lnTo>
                  <a:lnTo>
                    <a:pt x="142575" y="122863"/>
                  </a:lnTo>
                  <a:lnTo>
                    <a:pt x="157086" y="108576"/>
                  </a:lnTo>
                  <a:lnTo>
                    <a:pt x="161860" y="105718"/>
                  </a:lnTo>
                  <a:lnTo>
                    <a:pt x="167900" y="102861"/>
                  </a:lnTo>
                  <a:lnTo>
                    <a:pt x="174784" y="100003"/>
                  </a:lnTo>
                  <a:lnTo>
                    <a:pt x="181278" y="97146"/>
                  </a:lnTo>
                  <a:lnTo>
                    <a:pt x="193574" y="91431"/>
                  </a:lnTo>
                  <a:lnTo>
                    <a:pt x="197615" y="88573"/>
                  </a:lnTo>
                  <a:lnTo>
                    <a:pt x="200309" y="85715"/>
                  </a:lnTo>
                  <a:lnTo>
                    <a:pt x="204255" y="80001"/>
                  </a:lnTo>
                  <a:lnTo>
                    <a:pt x="209184" y="74286"/>
                  </a:lnTo>
                  <a:lnTo>
                    <a:pt x="210879" y="71428"/>
                  </a:lnTo>
                  <a:lnTo>
                    <a:pt x="212763" y="65713"/>
                  </a:lnTo>
                  <a:lnTo>
                    <a:pt x="213600" y="59998"/>
                  </a:lnTo>
                  <a:lnTo>
                    <a:pt x="213823" y="57140"/>
                  </a:lnTo>
                  <a:lnTo>
                    <a:pt x="213020" y="55236"/>
                  </a:lnTo>
                  <a:lnTo>
                    <a:pt x="211531" y="53965"/>
                  </a:lnTo>
                  <a:lnTo>
                    <a:pt x="209586" y="53119"/>
                  </a:lnTo>
                  <a:lnTo>
                    <a:pt x="208290" y="51602"/>
                  </a:lnTo>
                  <a:lnTo>
                    <a:pt x="207426" y="49638"/>
                  </a:lnTo>
                  <a:lnTo>
                    <a:pt x="206850" y="47377"/>
                  </a:lnTo>
                  <a:lnTo>
                    <a:pt x="203669" y="42323"/>
                  </a:lnTo>
                  <a:lnTo>
                    <a:pt x="198417" y="35869"/>
                  </a:lnTo>
                  <a:lnTo>
                    <a:pt x="197034" y="35340"/>
                  </a:lnTo>
                  <a:lnTo>
                    <a:pt x="192956" y="34751"/>
                  </a:lnTo>
                  <a:lnTo>
                    <a:pt x="190536" y="33642"/>
                  </a:lnTo>
                  <a:lnTo>
                    <a:pt x="185307" y="29869"/>
                  </a:lnTo>
                  <a:lnTo>
                    <a:pt x="182578" y="28482"/>
                  </a:lnTo>
                  <a:lnTo>
                    <a:pt x="177007" y="26941"/>
                  </a:lnTo>
                  <a:lnTo>
                    <a:pt x="173235" y="26530"/>
                  </a:lnTo>
                  <a:lnTo>
                    <a:pt x="168816" y="26256"/>
                  </a:lnTo>
                  <a:lnTo>
                    <a:pt x="159778" y="25952"/>
                  </a:lnTo>
                  <a:lnTo>
                    <a:pt x="148382" y="25780"/>
                  </a:lnTo>
                  <a:lnTo>
                    <a:pt x="101275" y="25709"/>
                  </a:lnTo>
                  <a:lnTo>
                    <a:pt x="98935" y="26661"/>
                  </a:lnTo>
                  <a:lnTo>
                    <a:pt x="97374" y="28248"/>
                  </a:lnTo>
                  <a:lnTo>
                    <a:pt x="96335" y="30259"/>
                  </a:lnTo>
                  <a:lnTo>
                    <a:pt x="94689" y="31600"/>
                  </a:lnTo>
                  <a:lnTo>
                    <a:pt x="92639" y="32493"/>
                  </a:lnTo>
                  <a:lnTo>
                    <a:pt x="85682" y="342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3" name="SMARTPenAnnotation202"/>
            <p:cNvSpPr/>
            <p:nvPr/>
          </p:nvSpPr>
          <p:spPr>
            <a:xfrm>
              <a:off x="5463540" y="3506152"/>
              <a:ext cx="171451" cy="8574"/>
            </a:xfrm>
            <a:custGeom>
              <a:avLst/>
              <a:gdLst/>
              <a:ahLst/>
              <a:cxnLst/>
              <a:rect l="0" t="0" r="0" b="0"/>
              <a:pathLst>
                <a:path w="171451" h="8574">
                  <a:moveTo>
                    <a:pt x="0" y="0"/>
                  </a:moveTo>
                  <a:lnTo>
                    <a:pt x="7381" y="0"/>
                  </a:lnTo>
                  <a:lnTo>
                    <a:pt x="8730" y="952"/>
                  </a:lnTo>
                  <a:lnTo>
                    <a:pt x="10583" y="2540"/>
                  </a:lnTo>
                  <a:lnTo>
                    <a:pt x="12770" y="4551"/>
                  </a:lnTo>
                  <a:lnTo>
                    <a:pt x="15181" y="5892"/>
                  </a:lnTo>
                  <a:lnTo>
                    <a:pt x="17740" y="6785"/>
                  </a:lnTo>
                  <a:lnTo>
                    <a:pt x="20400" y="7381"/>
                  </a:lnTo>
                  <a:lnTo>
                    <a:pt x="24077" y="7778"/>
                  </a:lnTo>
                  <a:lnTo>
                    <a:pt x="28434" y="8043"/>
                  </a:lnTo>
                  <a:lnTo>
                    <a:pt x="37402" y="8337"/>
                  </a:lnTo>
                  <a:lnTo>
                    <a:pt x="48758" y="8503"/>
                  </a:lnTo>
                  <a:lnTo>
                    <a:pt x="171450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4" name="SMARTPenAnnotation203"/>
            <p:cNvSpPr/>
            <p:nvPr/>
          </p:nvSpPr>
          <p:spPr>
            <a:xfrm>
              <a:off x="5456158" y="3583304"/>
              <a:ext cx="161688" cy="17147"/>
            </a:xfrm>
            <a:custGeom>
              <a:avLst/>
              <a:gdLst/>
              <a:ahLst/>
              <a:cxnLst/>
              <a:rect l="0" t="0" r="0" b="0"/>
              <a:pathLst>
                <a:path w="161688" h="17147">
                  <a:moveTo>
                    <a:pt x="7382" y="17146"/>
                  </a:moveTo>
                  <a:lnTo>
                    <a:pt x="0" y="17146"/>
                  </a:lnTo>
                  <a:lnTo>
                    <a:pt x="39705" y="17146"/>
                  </a:lnTo>
                  <a:lnTo>
                    <a:pt x="44170" y="16193"/>
                  </a:lnTo>
                  <a:lnTo>
                    <a:pt x="48100" y="14606"/>
                  </a:lnTo>
                  <a:lnTo>
                    <a:pt x="51672" y="12595"/>
                  </a:lnTo>
                  <a:lnTo>
                    <a:pt x="55959" y="11254"/>
                  </a:lnTo>
                  <a:lnTo>
                    <a:pt x="60721" y="10360"/>
                  </a:lnTo>
                  <a:lnTo>
                    <a:pt x="65801" y="9765"/>
                  </a:lnTo>
                  <a:lnTo>
                    <a:pt x="72046" y="9368"/>
                  </a:lnTo>
                  <a:lnTo>
                    <a:pt x="79066" y="9103"/>
                  </a:lnTo>
                  <a:lnTo>
                    <a:pt x="86604" y="8926"/>
                  </a:lnTo>
                  <a:lnTo>
                    <a:pt x="93534" y="7856"/>
                  </a:lnTo>
                  <a:lnTo>
                    <a:pt x="100059" y="6190"/>
                  </a:lnTo>
                  <a:lnTo>
                    <a:pt x="106314" y="4127"/>
                  </a:lnTo>
                  <a:lnTo>
                    <a:pt x="112389" y="2751"/>
                  </a:lnTo>
                  <a:lnTo>
                    <a:pt x="118344" y="1834"/>
                  </a:lnTo>
                  <a:lnTo>
                    <a:pt x="124219" y="1223"/>
                  </a:lnTo>
                  <a:lnTo>
                    <a:pt x="129088" y="816"/>
                  </a:lnTo>
                  <a:lnTo>
                    <a:pt x="133287" y="544"/>
                  </a:lnTo>
                  <a:lnTo>
                    <a:pt x="137038" y="363"/>
                  </a:lnTo>
                  <a:lnTo>
                    <a:pt x="146287" y="162"/>
                  </a:lnTo>
                  <a:lnTo>
                    <a:pt x="1616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5" name="SMARTPenAnnotation204"/>
            <p:cNvSpPr/>
            <p:nvPr/>
          </p:nvSpPr>
          <p:spPr>
            <a:xfrm>
              <a:off x="5720715" y="3377930"/>
              <a:ext cx="186754" cy="229782"/>
            </a:xfrm>
            <a:custGeom>
              <a:avLst/>
              <a:gdLst/>
              <a:ahLst/>
              <a:cxnLst/>
              <a:rect l="0" t="0" r="0" b="0"/>
              <a:pathLst>
                <a:path w="186754" h="229782">
                  <a:moveTo>
                    <a:pt x="0" y="51070"/>
                  </a:moveTo>
                  <a:lnTo>
                    <a:pt x="18203" y="46519"/>
                  </a:lnTo>
                  <a:lnTo>
                    <a:pt x="24518" y="45178"/>
                  </a:lnTo>
                  <a:lnTo>
                    <a:pt x="29680" y="44284"/>
                  </a:lnTo>
                  <a:lnTo>
                    <a:pt x="34074" y="43689"/>
                  </a:lnTo>
                  <a:lnTo>
                    <a:pt x="37004" y="42339"/>
                  </a:lnTo>
                  <a:lnTo>
                    <a:pt x="38956" y="40486"/>
                  </a:lnTo>
                  <a:lnTo>
                    <a:pt x="42079" y="35889"/>
                  </a:lnTo>
                  <a:lnTo>
                    <a:pt x="46641" y="30670"/>
                  </a:lnTo>
                  <a:lnTo>
                    <a:pt x="49192" y="28898"/>
                  </a:lnTo>
                  <a:lnTo>
                    <a:pt x="54565" y="26928"/>
                  </a:lnTo>
                  <a:lnTo>
                    <a:pt x="60129" y="23512"/>
                  </a:lnTo>
                  <a:lnTo>
                    <a:pt x="62945" y="21268"/>
                  </a:lnTo>
                  <a:lnTo>
                    <a:pt x="66728" y="18820"/>
                  </a:lnTo>
                  <a:lnTo>
                    <a:pt x="71155" y="16235"/>
                  </a:lnTo>
                  <a:lnTo>
                    <a:pt x="76012" y="13559"/>
                  </a:lnTo>
                  <a:lnTo>
                    <a:pt x="81155" y="11775"/>
                  </a:lnTo>
                  <a:lnTo>
                    <a:pt x="86488" y="10586"/>
                  </a:lnTo>
                  <a:lnTo>
                    <a:pt x="91948" y="9793"/>
                  </a:lnTo>
                  <a:lnTo>
                    <a:pt x="97494" y="9264"/>
                  </a:lnTo>
                  <a:lnTo>
                    <a:pt x="103096" y="8912"/>
                  </a:lnTo>
                  <a:lnTo>
                    <a:pt x="108735" y="8677"/>
                  </a:lnTo>
                  <a:lnTo>
                    <a:pt x="114400" y="7568"/>
                  </a:lnTo>
                  <a:lnTo>
                    <a:pt x="120081" y="5876"/>
                  </a:lnTo>
                  <a:lnTo>
                    <a:pt x="125774" y="3796"/>
                  </a:lnTo>
                  <a:lnTo>
                    <a:pt x="131474" y="2409"/>
                  </a:lnTo>
                  <a:lnTo>
                    <a:pt x="137179" y="1484"/>
                  </a:lnTo>
                  <a:lnTo>
                    <a:pt x="142888" y="868"/>
                  </a:lnTo>
                  <a:lnTo>
                    <a:pt x="148598" y="457"/>
                  </a:lnTo>
                  <a:lnTo>
                    <a:pt x="154311" y="183"/>
                  </a:lnTo>
                  <a:lnTo>
                    <a:pt x="160023" y="0"/>
                  </a:lnTo>
                  <a:lnTo>
                    <a:pt x="164785" y="831"/>
                  </a:lnTo>
                  <a:lnTo>
                    <a:pt x="168911" y="2337"/>
                  </a:lnTo>
                  <a:lnTo>
                    <a:pt x="172615" y="4294"/>
                  </a:lnTo>
                  <a:lnTo>
                    <a:pt x="176037" y="6551"/>
                  </a:lnTo>
                  <a:lnTo>
                    <a:pt x="179270" y="9008"/>
                  </a:lnTo>
                  <a:lnTo>
                    <a:pt x="182378" y="11598"/>
                  </a:lnTo>
                  <a:lnTo>
                    <a:pt x="184450" y="14278"/>
                  </a:lnTo>
                  <a:lnTo>
                    <a:pt x="186753" y="19795"/>
                  </a:lnTo>
                  <a:lnTo>
                    <a:pt x="186414" y="22600"/>
                  </a:lnTo>
                  <a:lnTo>
                    <a:pt x="185236" y="25423"/>
                  </a:lnTo>
                  <a:lnTo>
                    <a:pt x="183498" y="28257"/>
                  </a:lnTo>
                  <a:lnTo>
                    <a:pt x="177577" y="32051"/>
                  </a:lnTo>
                  <a:lnTo>
                    <a:pt x="168867" y="36486"/>
                  </a:lnTo>
                  <a:lnTo>
                    <a:pt x="141474" y="49288"/>
                  </a:lnTo>
                  <a:lnTo>
                    <a:pt x="134321" y="52740"/>
                  </a:lnTo>
                  <a:lnTo>
                    <a:pt x="128600" y="55993"/>
                  </a:lnTo>
                  <a:lnTo>
                    <a:pt x="123833" y="59114"/>
                  </a:lnTo>
                  <a:lnTo>
                    <a:pt x="119703" y="62148"/>
                  </a:lnTo>
                  <a:lnTo>
                    <a:pt x="115044" y="66075"/>
                  </a:lnTo>
                  <a:lnTo>
                    <a:pt x="110034" y="70598"/>
                  </a:lnTo>
                  <a:lnTo>
                    <a:pt x="104787" y="75519"/>
                  </a:lnTo>
                  <a:lnTo>
                    <a:pt x="101291" y="79751"/>
                  </a:lnTo>
                  <a:lnTo>
                    <a:pt x="98960" y="83526"/>
                  </a:lnTo>
                  <a:lnTo>
                    <a:pt x="97405" y="86995"/>
                  </a:lnTo>
                  <a:lnTo>
                    <a:pt x="94464" y="90260"/>
                  </a:lnTo>
                  <a:lnTo>
                    <a:pt x="90598" y="93389"/>
                  </a:lnTo>
                  <a:lnTo>
                    <a:pt x="79808" y="100704"/>
                  </a:lnTo>
                  <a:lnTo>
                    <a:pt x="75793" y="101704"/>
                  </a:lnTo>
                  <a:lnTo>
                    <a:pt x="69002" y="102458"/>
                  </a:lnTo>
                  <a:lnTo>
                    <a:pt x="74554" y="102495"/>
                  </a:lnTo>
                  <a:lnTo>
                    <a:pt x="85912" y="102503"/>
                  </a:lnTo>
                  <a:lnTo>
                    <a:pt x="89659" y="103456"/>
                  </a:lnTo>
                  <a:lnTo>
                    <a:pt x="93110" y="105044"/>
                  </a:lnTo>
                  <a:lnTo>
                    <a:pt x="96363" y="107055"/>
                  </a:lnTo>
                  <a:lnTo>
                    <a:pt x="100437" y="108396"/>
                  </a:lnTo>
                  <a:lnTo>
                    <a:pt x="105058" y="109290"/>
                  </a:lnTo>
                  <a:lnTo>
                    <a:pt x="110043" y="109885"/>
                  </a:lnTo>
                  <a:lnTo>
                    <a:pt x="114320" y="110283"/>
                  </a:lnTo>
                  <a:lnTo>
                    <a:pt x="118123" y="110548"/>
                  </a:lnTo>
                  <a:lnTo>
                    <a:pt x="121611" y="110724"/>
                  </a:lnTo>
                  <a:lnTo>
                    <a:pt x="125841" y="111794"/>
                  </a:lnTo>
                  <a:lnTo>
                    <a:pt x="130567" y="113460"/>
                  </a:lnTo>
                  <a:lnTo>
                    <a:pt x="135622" y="115523"/>
                  </a:lnTo>
                  <a:lnTo>
                    <a:pt x="140897" y="116899"/>
                  </a:lnTo>
                  <a:lnTo>
                    <a:pt x="146319" y="117816"/>
                  </a:lnTo>
                  <a:lnTo>
                    <a:pt x="151838" y="118427"/>
                  </a:lnTo>
                  <a:lnTo>
                    <a:pt x="156470" y="119787"/>
                  </a:lnTo>
                  <a:lnTo>
                    <a:pt x="160511" y="121646"/>
                  </a:lnTo>
                  <a:lnTo>
                    <a:pt x="164157" y="123838"/>
                  </a:lnTo>
                  <a:lnTo>
                    <a:pt x="167541" y="126252"/>
                  </a:lnTo>
                  <a:lnTo>
                    <a:pt x="170749" y="128814"/>
                  </a:lnTo>
                  <a:lnTo>
                    <a:pt x="173839" y="131474"/>
                  </a:lnTo>
                  <a:lnTo>
                    <a:pt x="175901" y="134200"/>
                  </a:lnTo>
                  <a:lnTo>
                    <a:pt x="178190" y="139769"/>
                  </a:lnTo>
                  <a:lnTo>
                    <a:pt x="178801" y="143540"/>
                  </a:lnTo>
                  <a:lnTo>
                    <a:pt x="179208" y="147959"/>
                  </a:lnTo>
                  <a:lnTo>
                    <a:pt x="179660" y="156996"/>
                  </a:lnTo>
                  <a:lnTo>
                    <a:pt x="179862" y="164188"/>
                  </a:lnTo>
                  <a:lnTo>
                    <a:pt x="179974" y="178143"/>
                  </a:lnTo>
                  <a:lnTo>
                    <a:pt x="179038" y="181505"/>
                  </a:lnTo>
                  <a:lnTo>
                    <a:pt x="177461" y="183747"/>
                  </a:lnTo>
                  <a:lnTo>
                    <a:pt x="175457" y="185241"/>
                  </a:lnTo>
                  <a:lnTo>
                    <a:pt x="170691" y="191981"/>
                  </a:lnTo>
                  <a:lnTo>
                    <a:pt x="168086" y="196446"/>
                  </a:lnTo>
                  <a:lnTo>
                    <a:pt x="164445" y="200374"/>
                  </a:lnTo>
                  <a:lnTo>
                    <a:pt x="160112" y="203946"/>
                  </a:lnTo>
                  <a:lnTo>
                    <a:pt x="155318" y="207280"/>
                  </a:lnTo>
                  <a:lnTo>
                    <a:pt x="151171" y="209502"/>
                  </a:lnTo>
                  <a:lnTo>
                    <a:pt x="147453" y="210984"/>
                  </a:lnTo>
                  <a:lnTo>
                    <a:pt x="144021" y="211972"/>
                  </a:lnTo>
                  <a:lnTo>
                    <a:pt x="140782" y="213582"/>
                  </a:lnTo>
                  <a:lnTo>
                    <a:pt x="137670" y="215609"/>
                  </a:lnTo>
                  <a:lnTo>
                    <a:pt x="134642" y="217912"/>
                  </a:lnTo>
                  <a:lnTo>
                    <a:pt x="130718" y="219448"/>
                  </a:lnTo>
                  <a:lnTo>
                    <a:pt x="126198" y="220472"/>
                  </a:lnTo>
                  <a:lnTo>
                    <a:pt x="121279" y="221154"/>
                  </a:lnTo>
                  <a:lnTo>
                    <a:pt x="117048" y="222562"/>
                  </a:lnTo>
                  <a:lnTo>
                    <a:pt x="113274" y="224453"/>
                  </a:lnTo>
                  <a:lnTo>
                    <a:pt x="109807" y="226666"/>
                  </a:lnTo>
                  <a:lnTo>
                    <a:pt x="106542" y="228141"/>
                  </a:lnTo>
                  <a:lnTo>
                    <a:pt x="103413" y="229125"/>
                  </a:lnTo>
                  <a:lnTo>
                    <a:pt x="100374" y="229781"/>
                  </a:lnTo>
                  <a:lnTo>
                    <a:pt x="97396" y="229265"/>
                  </a:lnTo>
                  <a:lnTo>
                    <a:pt x="94458" y="227969"/>
                  </a:lnTo>
                  <a:lnTo>
                    <a:pt x="91547" y="226153"/>
                  </a:lnTo>
                  <a:lnTo>
                    <a:pt x="85772" y="224134"/>
                  </a:lnTo>
                  <a:lnTo>
                    <a:pt x="80031" y="223237"/>
                  </a:lnTo>
                  <a:lnTo>
                    <a:pt x="74304" y="222839"/>
                  </a:lnTo>
                  <a:lnTo>
                    <a:pt x="71444" y="221780"/>
                  </a:lnTo>
                  <a:lnTo>
                    <a:pt x="65725" y="218063"/>
                  </a:lnTo>
                  <a:lnTo>
                    <a:pt x="61701" y="215167"/>
                  </a:lnTo>
                  <a:lnTo>
                    <a:pt x="61137" y="213808"/>
                  </a:lnTo>
                  <a:lnTo>
                    <a:pt x="60760" y="211949"/>
                  </a:lnTo>
                  <a:lnTo>
                    <a:pt x="60007" y="20537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6" name="SMARTPenAnnotation205"/>
            <p:cNvSpPr/>
            <p:nvPr/>
          </p:nvSpPr>
          <p:spPr>
            <a:xfrm>
              <a:off x="5943820" y="3377669"/>
              <a:ext cx="171231" cy="214175"/>
            </a:xfrm>
            <a:custGeom>
              <a:avLst/>
              <a:gdLst/>
              <a:ahLst/>
              <a:cxnLst/>
              <a:rect l="0" t="0" r="0" b="0"/>
              <a:pathLst>
                <a:path w="171231" h="214175">
                  <a:moveTo>
                    <a:pt x="171230" y="8468"/>
                  </a:moveTo>
                  <a:lnTo>
                    <a:pt x="163010" y="248"/>
                  </a:lnTo>
                  <a:lnTo>
                    <a:pt x="158211" y="0"/>
                  </a:lnTo>
                  <a:lnTo>
                    <a:pt x="155883" y="918"/>
                  </a:lnTo>
                  <a:lnTo>
                    <a:pt x="150756" y="4478"/>
                  </a:lnTo>
                  <a:lnTo>
                    <a:pt x="147103" y="5808"/>
                  </a:lnTo>
                  <a:lnTo>
                    <a:pt x="142763" y="6694"/>
                  </a:lnTo>
                  <a:lnTo>
                    <a:pt x="137964" y="7286"/>
                  </a:lnTo>
                  <a:lnTo>
                    <a:pt x="133813" y="8632"/>
                  </a:lnTo>
                  <a:lnTo>
                    <a:pt x="130092" y="10483"/>
                  </a:lnTo>
                  <a:lnTo>
                    <a:pt x="126660" y="12669"/>
                  </a:lnTo>
                  <a:lnTo>
                    <a:pt x="122467" y="15078"/>
                  </a:lnTo>
                  <a:lnTo>
                    <a:pt x="112727" y="20296"/>
                  </a:lnTo>
                  <a:lnTo>
                    <a:pt x="79670" y="37078"/>
                  </a:lnTo>
                  <a:lnTo>
                    <a:pt x="71138" y="39924"/>
                  </a:lnTo>
                  <a:lnTo>
                    <a:pt x="60687" y="42774"/>
                  </a:lnTo>
                  <a:lnTo>
                    <a:pt x="48957" y="45626"/>
                  </a:lnTo>
                  <a:lnTo>
                    <a:pt x="39232" y="48480"/>
                  </a:lnTo>
                  <a:lnTo>
                    <a:pt x="30844" y="51335"/>
                  </a:lnTo>
                  <a:lnTo>
                    <a:pt x="23347" y="54191"/>
                  </a:lnTo>
                  <a:lnTo>
                    <a:pt x="17396" y="57048"/>
                  </a:lnTo>
                  <a:lnTo>
                    <a:pt x="12476" y="59904"/>
                  </a:lnTo>
                  <a:lnTo>
                    <a:pt x="8244" y="62762"/>
                  </a:lnTo>
                  <a:lnTo>
                    <a:pt x="5423" y="65619"/>
                  </a:lnTo>
                  <a:lnTo>
                    <a:pt x="3541" y="68476"/>
                  </a:lnTo>
                  <a:lnTo>
                    <a:pt x="1452" y="74191"/>
                  </a:lnTo>
                  <a:lnTo>
                    <a:pt x="523" y="79906"/>
                  </a:lnTo>
                  <a:lnTo>
                    <a:pt x="110" y="85621"/>
                  </a:lnTo>
                  <a:lnTo>
                    <a:pt x="0" y="88478"/>
                  </a:lnTo>
                  <a:lnTo>
                    <a:pt x="879" y="90383"/>
                  </a:lnTo>
                  <a:lnTo>
                    <a:pt x="2418" y="91653"/>
                  </a:lnTo>
                  <a:lnTo>
                    <a:pt x="4396" y="92500"/>
                  </a:lnTo>
                  <a:lnTo>
                    <a:pt x="5714" y="94017"/>
                  </a:lnTo>
                  <a:lnTo>
                    <a:pt x="6594" y="95980"/>
                  </a:lnTo>
                  <a:lnTo>
                    <a:pt x="7180" y="98242"/>
                  </a:lnTo>
                  <a:lnTo>
                    <a:pt x="8523" y="99750"/>
                  </a:lnTo>
                  <a:lnTo>
                    <a:pt x="10371" y="100755"/>
                  </a:lnTo>
                  <a:lnTo>
                    <a:pt x="12555" y="101426"/>
                  </a:lnTo>
                  <a:lnTo>
                    <a:pt x="15917" y="101872"/>
                  </a:lnTo>
                  <a:lnTo>
                    <a:pt x="20063" y="102170"/>
                  </a:lnTo>
                  <a:lnTo>
                    <a:pt x="28797" y="102501"/>
                  </a:lnTo>
                  <a:lnTo>
                    <a:pt x="35854" y="102648"/>
                  </a:lnTo>
                  <a:lnTo>
                    <a:pt x="49733" y="102731"/>
                  </a:lnTo>
                  <a:lnTo>
                    <a:pt x="54989" y="103695"/>
                  </a:lnTo>
                  <a:lnTo>
                    <a:pt x="60399" y="105290"/>
                  </a:lnTo>
                  <a:lnTo>
                    <a:pt x="65909" y="107306"/>
                  </a:lnTo>
                  <a:lnTo>
                    <a:pt x="71489" y="109603"/>
                  </a:lnTo>
                  <a:lnTo>
                    <a:pt x="77113" y="112086"/>
                  </a:lnTo>
                  <a:lnTo>
                    <a:pt x="82767" y="114694"/>
                  </a:lnTo>
                  <a:lnTo>
                    <a:pt x="89395" y="116433"/>
                  </a:lnTo>
                  <a:lnTo>
                    <a:pt x="96670" y="117592"/>
                  </a:lnTo>
                  <a:lnTo>
                    <a:pt x="104379" y="118365"/>
                  </a:lnTo>
                  <a:lnTo>
                    <a:pt x="111422" y="119833"/>
                  </a:lnTo>
                  <a:lnTo>
                    <a:pt x="118023" y="121764"/>
                  </a:lnTo>
                  <a:lnTo>
                    <a:pt x="124329" y="124004"/>
                  </a:lnTo>
                  <a:lnTo>
                    <a:pt x="129485" y="126449"/>
                  </a:lnTo>
                  <a:lnTo>
                    <a:pt x="133874" y="129032"/>
                  </a:lnTo>
                  <a:lnTo>
                    <a:pt x="137754" y="131707"/>
                  </a:lnTo>
                  <a:lnTo>
                    <a:pt x="141292" y="134442"/>
                  </a:lnTo>
                  <a:lnTo>
                    <a:pt x="144604" y="137218"/>
                  </a:lnTo>
                  <a:lnTo>
                    <a:pt x="147765" y="140022"/>
                  </a:lnTo>
                  <a:lnTo>
                    <a:pt x="153815" y="145676"/>
                  </a:lnTo>
                  <a:lnTo>
                    <a:pt x="165462" y="157068"/>
                  </a:lnTo>
                  <a:lnTo>
                    <a:pt x="167384" y="160875"/>
                  </a:lnTo>
                  <a:lnTo>
                    <a:pt x="168666" y="165317"/>
                  </a:lnTo>
                  <a:lnTo>
                    <a:pt x="169521" y="170184"/>
                  </a:lnTo>
                  <a:lnTo>
                    <a:pt x="170090" y="174381"/>
                  </a:lnTo>
                  <a:lnTo>
                    <a:pt x="170470" y="178132"/>
                  </a:lnTo>
                  <a:lnTo>
                    <a:pt x="170723" y="181585"/>
                  </a:lnTo>
                  <a:lnTo>
                    <a:pt x="169940" y="184839"/>
                  </a:lnTo>
                  <a:lnTo>
                    <a:pt x="166529" y="190995"/>
                  </a:lnTo>
                  <a:lnTo>
                    <a:pt x="164286" y="193018"/>
                  </a:lnTo>
                  <a:lnTo>
                    <a:pt x="161837" y="194366"/>
                  </a:lnTo>
                  <a:lnTo>
                    <a:pt x="159253" y="195265"/>
                  </a:lnTo>
                  <a:lnTo>
                    <a:pt x="157530" y="196817"/>
                  </a:lnTo>
                  <a:lnTo>
                    <a:pt x="156382" y="198804"/>
                  </a:lnTo>
                  <a:lnTo>
                    <a:pt x="155616" y="201081"/>
                  </a:lnTo>
                  <a:lnTo>
                    <a:pt x="154153" y="202599"/>
                  </a:lnTo>
                  <a:lnTo>
                    <a:pt x="152226" y="203612"/>
                  </a:lnTo>
                  <a:lnTo>
                    <a:pt x="149988" y="204286"/>
                  </a:lnTo>
                  <a:lnTo>
                    <a:pt x="144961" y="207576"/>
                  </a:lnTo>
                  <a:lnTo>
                    <a:pt x="142287" y="209787"/>
                  </a:lnTo>
                  <a:lnTo>
                    <a:pt x="139552" y="211261"/>
                  </a:lnTo>
                  <a:lnTo>
                    <a:pt x="136776" y="212243"/>
                  </a:lnTo>
                  <a:lnTo>
                    <a:pt x="133973" y="212898"/>
                  </a:lnTo>
                  <a:lnTo>
                    <a:pt x="131152" y="213335"/>
                  </a:lnTo>
                  <a:lnTo>
                    <a:pt x="128319" y="213626"/>
                  </a:lnTo>
                  <a:lnTo>
                    <a:pt x="125477" y="213820"/>
                  </a:lnTo>
                  <a:lnTo>
                    <a:pt x="121678" y="213949"/>
                  </a:lnTo>
                  <a:lnTo>
                    <a:pt x="104433" y="214157"/>
                  </a:lnTo>
                  <a:lnTo>
                    <a:pt x="100981" y="214174"/>
                  </a:lnTo>
                  <a:lnTo>
                    <a:pt x="97727" y="213233"/>
                  </a:lnTo>
                  <a:lnTo>
                    <a:pt x="94605" y="211653"/>
                  </a:lnTo>
                  <a:lnTo>
                    <a:pt x="91572" y="209647"/>
                  </a:lnTo>
                  <a:lnTo>
                    <a:pt x="88597" y="207357"/>
                  </a:lnTo>
                  <a:lnTo>
                    <a:pt x="85661" y="204878"/>
                  </a:lnTo>
                  <a:lnTo>
                    <a:pt x="78656" y="198607"/>
                  </a:lnTo>
                  <a:lnTo>
                    <a:pt x="75158" y="195209"/>
                  </a:lnTo>
                  <a:lnTo>
                    <a:pt x="72892" y="192970"/>
                  </a:lnTo>
                  <a:lnTo>
                    <a:pt x="71381" y="190524"/>
                  </a:lnTo>
                  <a:lnTo>
                    <a:pt x="69703" y="185267"/>
                  </a:lnTo>
                  <a:lnTo>
                    <a:pt x="66416" y="179755"/>
                  </a:lnTo>
                  <a:lnTo>
                    <a:pt x="64207" y="176952"/>
                  </a:lnTo>
                  <a:lnTo>
                    <a:pt x="63686" y="174131"/>
                  </a:lnTo>
                  <a:lnTo>
                    <a:pt x="64291" y="171298"/>
                  </a:lnTo>
                  <a:lnTo>
                    <a:pt x="65648" y="168456"/>
                  </a:lnTo>
                  <a:lnTo>
                    <a:pt x="66551" y="164657"/>
                  </a:lnTo>
                  <a:lnTo>
                    <a:pt x="67154" y="160219"/>
                  </a:lnTo>
                  <a:lnTo>
                    <a:pt x="67556" y="155355"/>
                  </a:lnTo>
                  <a:lnTo>
                    <a:pt x="68776" y="151160"/>
                  </a:lnTo>
                  <a:lnTo>
                    <a:pt x="70542" y="147411"/>
                  </a:lnTo>
                  <a:lnTo>
                    <a:pt x="72672" y="143959"/>
                  </a:lnTo>
                  <a:lnTo>
                    <a:pt x="75045" y="139753"/>
                  </a:lnTo>
                  <a:lnTo>
                    <a:pt x="80221" y="129999"/>
                  </a:lnTo>
                  <a:lnTo>
                    <a:pt x="81982" y="125684"/>
                  </a:lnTo>
                  <a:lnTo>
                    <a:pt x="83156" y="121854"/>
                  </a:lnTo>
                  <a:lnTo>
                    <a:pt x="83939" y="118349"/>
                  </a:lnTo>
                  <a:lnTo>
                    <a:pt x="85413" y="114107"/>
                  </a:lnTo>
                  <a:lnTo>
                    <a:pt x="87349" y="109374"/>
                  </a:lnTo>
                  <a:lnTo>
                    <a:pt x="89591" y="104314"/>
                  </a:lnTo>
                  <a:lnTo>
                    <a:pt x="92039" y="99988"/>
                  </a:lnTo>
                  <a:lnTo>
                    <a:pt x="94623" y="96151"/>
                  </a:lnTo>
                  <a:lnTo>
                    <a:pt x="97299" y="92641"/>
                  </a:lnTo>
                  <a:lnTo>
                    <a:pt x="100035" y="88396"/>
                  </a:lnTo>
                  <a:lnTo>
                    <a:pt x="102812" y="83661"/>
                  </a:lnTo>
                  <a:lnTo>
                    <a:pt x="105615" y="78599"/>
                  </a:lnTo>
                  <a:lnTo>
                    <a:pt x="108436" y="74272"/>
                  </a:lnTo>
                  <a:lnTo>
                    <a:pt x="111270" y="70435"/>
                  </a:lnTo>
                  <a:lnTo>
                    <a:pt x="114111" y="66925"/>
                  </a:lnTo>
                  <a:lnTo>
                    <a:pt x="116958" y="63632"/>
                  </a:lnTo>
                  <a:lnTo>
                    <a:pt x="119809" y="60483"/>
                  </a:lnTo>
                  <a:lnTo>
                    <a:pt x="126676" y="53139"/>
                  </a:lnTo>
                  <a:lnTo>
                    <a:pt x="132002" y="51584"/>
                  </a:lnTo>
                  <a:lnTo>
                    <a:pt x="140316" y="49594"/>
                  </a:lnTo>
                  <a:lnTo>
                    <a:pt x="171230" y="427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7" name="SMARTPenAnnotation206"/>
            <p:cNvSpPr/>
            <p:nvPr/>
          </p:nvSpPr>
          <p:spPr>
            <a:xfrm>
              <a:off x="6183674" y="3360420"/>
              <a:ext cx="162834" cy="85723"/>
            </a:xfrm>
            <a:custGeom>
              <a:avLst/>
              <a:gdLst/>
              <a:ahLst/>
              <a:cxnLst/>
              <a:rect l="0" t="0" r="0" b="0"/>
              <a:pathLst>
                <a:path w="162834" h="85723">
                  <a:moveTo>
                    <a:pt x="68535" y="0"/>
                  </a:moveTo>
                  <a:lnTo>
                    <a:pt x="73087" y="4550"/>
                  </a:lnTo>
                  <a:lnTo>
                    <a:pt x="74427" y="6844"/>
                  </a:lnTo>
                  <a:lnTo>
                    <a:pt x="75321" y="9325"/>
                  </a:lnTo>
                  <a:lnTo>
                    <a:pt x="75917" y="11931"/>
                  </a:lnTo>
                  <a:lnTo>
                    <a:pt x="75361" y="13669"/>
                  </a:lnTo>
                  <a:lnTo>
                    <a:pt x="74039" y="14828"/>
                  </a:lnTo>
                  <a:lnTo>
                    <a:pt x="72205" y="15600"/>
                  </a:lnTo>
                  <a:lnTo>
                    <a:pt x="70981" y="17068"/>
                  </a:lnTo>
                  <a:lnTo>
                    <a:pt x="70166" y="18998"/>
                  </a:lnTo>
                  <a:lnTo>
                    <a:pt x="69623" y="21238"/>
                  </a:lnTo>
                  <a:lnTo>
                    <a:pt x="69260" y="23683"/>
                  </a:lnTo>
                  <a:lnTo>
                    <a:pt x="69019" y="26267"/>
                  </a:lnTo>
                  <a:lnTo>
                    <a:pt x="68858" y="28941"/>
                  </a:lnTo>
                  <a:lnTo>
                    <a:pt x="67798" y="32629"/>
                  </a:lnTo>
                  <a:lnTo>
                    <a:pt x="66139" y="36992"/>
                  </a:lnTo>
                  <a:lnTo>
                    <a:pt x="64080" y="41806"/>
                  </a:lnTo>
                  <a:lnTo>
                    <a:pt x="61756" y="45016"/>
                  </a:lnTo>
                  <a:lnTo>
                    <a:pt x="59253" y="47155"/>
                  </a:lnTo>
                  <a:lnTo>
                    <a:pt x="56632" y="48582"/>
                  </a:lnTo>
                  <a:lnTo>
                    <a:pt x="54885" y="50485"/>
                  </a:lnTo>
                  <a:lnTo>
                    <a:pt x="53720" y="52707"/>
                  </a:lnTo>
                  <a:lnTo>
                    <a:pt x="52943" y="55140"/>
                  </a:lnTo>
                  <a:lnTo>
                    <a:pt x="47664" y="57715"/>
                  </a:lnTo>
                  <a:lnTo>
                    <a:pt x="39381" y="60384"/>
                  </a:lnTo>
                  <a:lnTo>
                    <a:pt x="14622" y="66961"/>
                  </a:lnTo>
                  <a:lnTo>
                    <a:pt x="11638" y="68453"/>
                  </a:lnTo>
                  <a:lnTo>
                    <a:pt x="8697" y="70400"/>
                  </a:lnTo>
                  <a:lnTo>
                    <a:pt x="467" y="76757"/>
                  </a:lnTo>
                  <a:lnTo>
                    <a:pt x="296" y="77841"/>
                  </a:lnTo>
                  <a:lnTo>
                    <a:pt x="183" y="79516"/>
                  </a:lnTo>
                  <a:lnTo>
                    <a:pt x="0" y="84498"/>
                  </a:lnTo>
                  <a:lnTo>
                    <a:pt x="938" y="84907"/>
                  </a:lnTo>
                  <a:lnTo>
                    <a:pt x="5856" y="85482"/>
                  </a:lnTo>
                  <a:lnTo>
                    <a:pt x="10540" y="85677"/>
                  </a:lnTo>
                  <a:lnTo>
                    <a:pt x="28649" y="85722"/>
                  </a:lnTo>
                  <a:lnTo>
                    <a:pt x="31467" y="84770"/>
                  </a:lnTo>
                  <a:lnTo>
                    <a:pt x="34298" y="83183"/>
                  </a:lnTo>
                  <a:lnTo>
                    <a:pt x="37138" y="81173"/>
                  </a:lnTo>
                  <a:lnTo>
                    <a:pt x="39984" y="79833"/>
                  </a:lnTo>
                  <a:lnTo>
                    <a:pt x="42834" y="78939"/>
                  </a:lnTo>
                  <a:lnTo>
                    <a:pt x="45686" y="78344"/>
                  </a:lnTo>
                  <a:lnTo>
                    <a:pt x="48540" y="77946"/>
                  </a:lnTo>
                  <a:lnTo>
                    <a:pt x="51395" y="77682"/>
                  </a:lnTo>
                  <a:lnTo>
                    <a:pt x="54251" y="77505"/>
                  </a:lnTo>
                  <a:lnTo>
                    <a:pt x="62504" y="77309"/>
                  </a:lnTo>
                  <a:lnTo>
                    <a:pt x="78775" y="77183"/>
                  </a:lnTo>
                  <a:lnTo>
                    <a:pt x="82981" y="76220"/>
                  </a:lnTo>
                  <a:lnTo>
                    <a:pt x="87691" y="74626"/>
                  </a:lnTo>
                  <a:lnTo>
                    <a:pt x="92736" y="72611"/>
                  </a:lnTo>
                  <a:lnTo>
                    <a:pt x="97052" y="71267"/>
                  </a:lnTo>
                  <a:lnTo>
                    <a:pt x="100881" y="70371"/>
                  </a:lnTo>
                  <a:lnTo>
                    <a:pt x="104387" y="69774"/>
                  </a:lnTo>
                  <a:lnTo>
                    <a:pt x="108629" y="69376"/>
                  </a:lnTo>
                  <a:lnTo>
                    <a:pt x="113362" y="69110"/>
                  </a:lnTo>
                  <a:lnTo>
                    <a:pt x="122748" y="68816"/>
                  </a:lnTo>
                  <a:lnTo>
                    <a:pt x="136535" y="68626"/>
                  </a:lnTo>
                  <a:lnTo>
                    <a:pt x="162833" y="685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8" name="SMARTPenAnnotation207"/>
            <p:cNvSpPr/>
            <p:nvPr/>
          </p:nvSpPr>
          <p:spPr>
            <a:xfrm>
              <a:off x="6331096" y="3334702"/>
              <a:ext cx="39938" cy="291466"/>
            </a:xfrm>
            <a:custGeom>
              <a:avLst/>
              <a:gdLst/>
              <a:ahLst/>
              <a:cxnLst/>
              <a:rect l="0" t="0" r="0" b="0"/>
              <a:pathLst>
                <a:path w="39938" h="291466">
                  <a:moveTo>
                    <a:pt x="32556" y="0"/>
                  </a:moveTo>
                  <a:lnTo>
                    <a:pt x="32556" y="40624"/>
                  </a:lnTo>
                  <a:lnTo>
                    <a:pt x="33509" y="46133"/>
                  </a:lnTo>
                  <a:lnTo>
                    <a:pt x="35096" y="51710"/>
                  </a:lnTo>
                  <a:lnTo>
                    <a:pt x="37107" y="57333"/>
                  </a:lnTo>
                  <a:lnTo>
                    <a:pt x="38448" y="62987"/>
                  </a:lnTo>
                  <a:lnTo>
                    <a:pt x="39341" y="68662"/>
                  </a:lnTo>
                  <a:lnTo>
                    <a:pt x="39937" y="74349"/>
                  </a:lnTo>
                  <a:lnTo>
                    <a:pt x="35572" y="80046"/>
                  </a:lnTo>
                  <a:lnTo>
                    <a:pt x="27899" y="85750"/>
                  </a:lnTo>
                  <a:lnTo>
                    <a:pt x="18021" y="91456"/>
                  </a:lnTo>
                  <a:lnTo>
                    <a:pt x="11436" y="98119"/>
                  </a:lnTo>
                  <a:lnTo>
                    <a:pt x="7046" y="105417"/>
                  </a:lnTo>
                  <a:lnTo>
                    <a:pt x="4120" y="113141"/>
                  </a:lnTo>
                  <a:lnTo>
                    <a:pt x="2168" y="120195"/>
                  </a:lnTo>
                  <a:lnTo>
                    <a:pt x="867" y="126802"/>
                  </a:lnTo>
                  <a:lnTo>
                    <a:pt x="0" y="133113"/>
                  </a:lnTo>
                  <a:lnTo>
                    <a:pt x="375" y="140177"/>
                  </a:lnTo>
                  <a:lnTo>
                    <a:pt x="1577" y="147743"/>
                  </a:lnTo>
                  <a:lnTo>
                    <a:pt x="3331" y="155646"/>
                  </a:lnTo>
                  <a:lnTo>
                    <a:pt x="4500" y="162819"/>
                  </a:lnTo>
                  <a:lnTo>
                    <a:pt x="5280" y="169506"/>
                  </a:lnTo>
                  <a:lnTo>
                    <a:pt x="5799" y="175869"/>
                  </a:lnTo>
                  <a:lnTo>
                    <a:pt x="6146" y="182968"/>
                  </a:lnTo>
                  <a:lnTo>
                    <a:pt x="6531" y="198477"/>
                  </a:lnTo>
                  <a:lnTo>
                    <a:pt x="6831" y="246822"/>
                  </a:lnTo>
                  <a:lnTo>
                    <a:pt x="7786" y="252178"/>
                  </a:lnTo>
                  <a:lnTo>
                    <a:pt x="9375" y="257654"/>
                  </a:lnTo>
                  <a:lnTo>
                    <a:pt x="14219" y="271028"/>
                  </a:lnTo>
                  <a:lnTo>
                    <a:pt x="15569" y="273078"/>
                  </a:lnTo>
                  <a:lnTo>
                    <a:pt x="17421" y="275397"/>
                  </a:lnTo>
                  <a:lnTo>
                    <a:pt x="19609" y="277896"/>
                  </a:lnTo>
                  <a:lnTo>
                    <a:pt x="21067" y="280514"/>
                  </a:lnTo>
                  <a:lnTo>
                    <a:pt x="22039" y="283212"/>
                  </a:lnTo>
                  <a:lnTo>
                    <a:pt x="23983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9" name="SMARTPenAnnotation208"/>
            <p:cNvSpPr/>
            <p:nvPr/>
          </p:nvSpPr>
          <p:spPr>
            <a:xfrm>
              <a:off x="5715776" y="3686175"/>
              <a:ext cx="682167" cy="17146"/>
            </a:xfrm>
            <a:custGeom>
              <a:avLst/>
              <a:gdLst/>
              <a:ahLst/>
              <a:cxnLst/>
              <a:rect l="0" t="0" r="0" b="0"/>
              <a:pathLst>
                <a:path w="682167" h="17146">
                  <a:moveTo>
                    <a:pt x="4939" y="8572"/>
                  </a:moveTo>
                  <a:lnTo>
                    <a:pt x="0" y="8572"/>
                  </a:lnTo>
                  <a:lnTo>
                    <a:pt x="4690" y="8572"/>
                  </a:lnTo>
                  <a:lnTo>
                    <a:pt x="5725" y="9525"/>
                  </a:lnTo>
                  <a:lnTo>
                    <a:pt x="9416" y="13123"/>
                  </a:lnTo>
                  <a:lnTo>
                    <a:pt x="11734" y="14464"/>
                  </a:lnTo>
                  <a:lnTo>
                    <a:pt x="14231" y="15357"/>
                  </a:lnTo>
                  <a:lnTo>
                    <a:pt x="16849" y="15953"/>
                  </a:lnTo>
                  <a:lnTo>
                    <a:pt x="19546" y="16350"/>
                  </a:lnTo>
                  <a:lnTo>
                    <a:pt x="25083" y="16791"/>
                  </a:lnTo>
                  <a:lnTo>
                    <a:pt x="46033" y="17098"/>
                  </a:lnTo>
                  <a:lnTo>
                    <a:pt x="118109" y="17145"/>
                  </a:lnTo>
                  <a:lnTo>
                    <a:pt x="126106" y="16192"/>
                  </a:lnTo>
                  <a:lnTo>
                    <a:pt x="134294" y="14604"/>
                  </a:lnTo>
                  <a:lnTo>
                    <a:pt x="142611" y="12594"/>
                  </a:lnTo>
                  <a:lnTo>
                    <a:pt x="151013" y="11253"/>
                  </a:lnTo>
                  <a:lnTo>
                    <a:pt x="159471" y="10359"/>
                  </a:lnTo>
                  <a:lnTo>
                    <a:pt x="167968" y="9764"/>
                  </a:lnTo>
                  <a:lnTo>
                    <a:pt x="177442" y="9367"/>
                  </a:lnTo>
                  <a:lnTo>
                    <a:pt x="198130" y="8925"/>
                  </a:lnTo>
                  <a:lnTo>
                    <a:pt x="226645" y="8677"/>
                  </a:lnTo>
                  <a:lnTo>
                    <a:pt x="236563" y="7689"/>
                  </a:lnTo>
                  <a:lnTo>
                    <a:pt x="246985" y="6079"/>
                  </a:lnTo>
                  <a:lnTo>
                    <a:pt x="257743" y="4052"/>
                  </a:lnTo>
                  <a:lnTo>
                    <a:pt x="268725" y="2701"/>
                  </a:lnTo>
                  <a:lnTo>
                    <a:pt x="279856" y="1801"/>
                  </a:lnTo>
                  <a:lnTo>
                    <a:pt x="291087" y="1200"/>
                  </a:lnTo>
                  <a:lnTo>
                    <a:pt x="313726" y="533"/>
                  </a:lnTo>
                  <a:lnTo>
                    <a:pt x="382144" y="46"/>
                  </a:lnTo>
                  <a:lnTo>
                    <a:pt x="654376" y="0"/>
                  </a:lnTo>
                  <a:lnTo>
                    <a:pt x="658877" y="952"/>
                  </a:lnTo>
                  <a:lnTo>
                    <a:pt x="662830" y="2540"/>
                  </a:lnTo>
                  <a:lnTo>
                    <a:pt x="666418" y="4550"/>
                  </a:lnTo>
                  <a:lnTo>
                    <a:pt x="669762" y="5891"/>
                  </a:lnTo>
                  <a:lnTo>
                    <a:pt x="672944" y="6785"/>
                  </a:lnTo>
                  <a:lnTo>
                    <a:pt x="682166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0" name="SMARTPenAnnotation209"/>
            <p:cNvSpPr/>
            <p:nvPr/>
          </p:nvSpPr>
          <p:spPr>
            <a:xfrm>
              <a:off x="5720715" y="3754754"/>
              <a:ext cx="514351" cy="265634"/>
            </a:xfrm>
            <a:custGeom>
              <a:avLst/>
              <a:gdLst/>
              <a:ahLst/>
              <a:cxnLst/>
              <a:rect l="0" t="0" r="0" b="0"/>
              <a:pathLst>
                <a:path w="514351" h="265634">
                  <a:moveTo>
                    <a:pt x="0" y="128588"/>
                  </a:moveTo>
                  <a:lnTo>
                    <a:pt x="0" y="135969"/>
                  </a:lnTo>
                  <a:lnTo>
                    <a:pt x="6843" y="143769"/>
                  </a:lnTo>
                  <a:lnTo>
                    <a:pt x="22959" y="160099"/>
                  </a:lnTo>
                  <a:lnTo>
                    <a:pt x="105718" y="242879"/>
                  </a:lnTo>
                  <a:lnTo>
                    <a:pt x="108578" y="244787"/>
                  </a:lnTo>
                  <a:lnTo>
                    <a:pt x="117155" y="248425"/>
                  </a:lnTo>
                  <a:lnTo>
                    <a:pt x="126893" y="255835"/>
                  </a:lnTo>
                  <a:lnTo>
                    <a:pt x="135149" y="263784"/>
                  </a:lnTo>
                  <a:lnTo>
                    <a:pt x="137042" y="265633"/>
                  </a:lnTo>
                  <a:lnTo>
                    <a:pt x="137149" y="258357"/>
                  </a:lnTo>
                  <a:lnTo>
                    <a:pt x="137160" y="220936"/>
                  </a:lnTo>
                  <a:lnTo>
                    <a:pt x="136207" y="216824"/>
                  </a:lnTo>
                  <a:lnTo>
                    <a:pt x="134620" y="212177"/>
                  </a:lnTo>
                  <a:lnTo>
                    <a:pt x="132609" y="207174"/>
                  </a:lnTo>
                  <a:lnTo>
                    <a:pt x="131268" y="201933"/>
                  </a:lnTo>
                  <a:lnTo>
                    <a:pt x="130374" y="196535"/>
                  </a:lnTo>
                  <a:lnTo>
                    <a:pt x="129779" y="191031"/>
                  </a:lnTo>
                  <a:lnTo>
                    <a:pt x="128429" y="185457"/>
                  </a:lnTo>
                  <a:lnTo>
                    <a:pt x="126577" y="179836"/>
                  </a:lnTo>
                  <a:lnTo>
                    <a:pt x="124389" y="174183"/>
                  </a:lnTo>
                  <a:lnTo>
                    <a:pt x="122931" y="168510"/>
                  </a:lnTo>
                  <a:lnTo>
                    <a:pt x="121959" y="162823"/>
                  </a:lnTo>
                  <a:lnTo>
                    <a:pt x="121311" y="157126"/>
                  </a:lnTo>
                  <a:lnTo>
                    <a:pt x="119926" y="151423"/>
                  </a:lnTo>
                  <a:lnTo>
                    <a:pt x="118051" y="145717"/>
                  </a:lnTo>
                  <a:lnTo>
                    <a:pt x="115848" y="140007"/>
                  </a:lnTo>
                  <a:lnTo>
                    <a:pt x="114379" y="134296"/>
                  </a:lnTo>
                  <a:lnTo>
                    <a:pt x="113400" y="128583"/>
                  </a:lnTo>
                  <a:lnTo>
                    <a:pt x="112747" y="122870"/>
                  </a:lnTo>
                  <a:lnTo>
                    <a:pt x="111360" y="117156"/>
                  </a:lnTo>
                  <a:lnTo>
                    <a:pt x="109482" y="111442"/>
                  </a:lnTo>
                  <a:lnTo>
                    <a:pt x="107278" y="105727"/>
                  </a:lnTo>
                  <a:lnTo>
                    <a:pt x="105808" y="100965"/>
                  </a:lnTo>
                  <a:lnTo>
                    <a:pt x="104176" y="93133"/>
                  </a:lnTo>
                  <a:lnTo>
                    <a:pt x="103740" y="88759"/>
                  </a:lnTo>
                  <a:lnTo>
                    <a:pt x="103450" y="83938"/>
                  </a:lnTo>
                  <a:lnTo>
                    <a:pt x="103127" y="74454"/>
                  </a:lnTo>
                  <a:lnTo>
                    <a:pt x="102946" y="63759"/>
                  </a:lnTo>
                  <a:lnTo>
                    <a:pt x="102869" y="34689"/>
                  </a:lnTo>
                  <a:lnTo>
                    <a:pt x="107421" y="29858"/>
                  </a:lnTo>
                  <a:lnTo>
                    <a:pt x="109713" y="28478"/>
                  </a:lnTo>
                  <a:lnTo>
                    <a:pt x="114801" y="26945"/>
                  </a:lnTo>
                  <a:lnTo>
                    <a:pt x="127571" y="26081"/>
                  </a:lnTo>
                  <a:lnTo>
                    <a:pt x="143420" y="25826"/>
                  </a:lnTo>
                  <a:lnTo>
                    <a:pt x="157087" y="23226"/>
                  </a:lnTo>
                  <a:lnTo>
                    <a:pt x="171734" y="19848"/>
                  </a:lnTo>
                  <a:lnTo>
                    <a:pt x="184593" y="18347"/>
                  </a:lnTo>
                  <a:lnTo>
                    <a:pt x="199199" y="17680"/>
                  </a:lnTo>
                  <a:lnTo>
                    <a:pt x="215215" y="16430"/>
                  </a:lnTo>
                  <a:lnTo>
                    <a:pt x="223487" y="14764"/>
                  </a:lnTo>
                  <a:lnTo>
                    <a:pt x="231859" y="12700"/>
                  </a:lnTo>
                  <a:lnTo>
                    <a:pt x="240297" y="11325"/>
                  </a:lnTo>
                  <a:lnTo>
                    <a:pt x="248781" y="10408"/>
                  </a:lnTo>
                  <a:lnTo>
                    <a:pt x="257294" y="9796"/>
                  </a:lnTo>
                  <a:lnTo>
                    <a:pt x="265826" y="9388"/>
                  </a:lnTo>
                  <a:lnTo>
                    <a:pt x="282928" y="8936"/>
                  </a:lnTo>
                  <a:lnTo>
                    <a:pt x="291488" y="7862"/>
                  </a:lnTo>
                  <a:lnTo>
                    <a:pt x="300053" y="6194"/>
                  </a:lnTo>
                  <a:lnTo>
                    <a:pt x="308620" y="4130"/>
                  </a:lnTo>
                  <a:lnTo>
                    <a:pt x="318141" y="2753"/>
                  </a:lnTo>
                  <a:lnTo>
                    <a:pt x="328299" y="1836"/>
                  </a:lnTo>
                  <a:lnTo>
                    <a:pt x="338881" y="1224"/>
                  </a:lnTo>
                  <a:lnTo>
                    <a:pt x="358259" y="545"/>
                  </a:lnTo>
                  <a:lnTo>
                    <a:pt x="393982" y="108"/>
                  </a:lnTo>
                  <a:lnTo>
                    <a:pt x="5143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1" name="SMARTPenAnnotation210"/>
            <p:cNvSpPr/>
            <p:nvPr/>
          </p:nvSpPr>
          <p:spPr>
            <a:xfrm>
              <a:off x="5909309" y="3840490"/>
              <a:ext cx="188472" cy="197146"/>
            </a:xfrm>
            <a:custGeom>
              <a:avLst/>
              <a:gdLst/>
              <a:ahLst/>
              <a:cxnLst/>
              <a:rect l="0" t="0" r="0" b="0"/>
              <a:pathLst>
                <a:path w="188472" h="197146">
                  <a:moveTo>
                    <a:pt x="0" y="34280"/>
                  </a:moveTo>
                  <a:lnTo>
                    <a:pt x="0" y="26060"/>
                  </a:lnTo>
                  <a:lnTo>
                    <a:pt x="4552" y="25812"/>
                  </a:lnTo>
                  <a:lnTo>
                    <a:pt x="6844" y="24824"/>
                  </a:lnTo>
                  <a:lnTo>
                    <a:pt x="11932" y="21187"/>
                  </a:lnTo>
                  <a:lnTo>
                    <a:pt x="14622" y="19836"/>
                  </a:lnTo>
                  <a:lnTo>
                    <a:pt x="20152" y="18335"/>
                  </a:lnTo>
                  <a:lnTo>
                    <a:pt x="25784" y="17668"/>
                  </a:lnTo>
                  <a:lnTo>
                    <a:pt x="28620" y="17490"/>
                  </a:lnTo>
                  <a:lnTo>
                    <a:pt x="31462" y="16419"/>
                  </a:lnTo>
                  <a:lnTo>
                    <a:pt x="37161" y="12689"/>
                  </a:lnTo>
                  <a:lnTo>
                    <a:pt x="40967" y="11314"/>
                  </a:lnTo>
                  <a:lnTo>
                    <a:pt x="45409" y="10397"/>
                  </a:lnTo>
                  <a:lnTo>
                    <a:pt x="50276" y="9785"/>
                  </a:lnTo>
                  <a:lnTo>
                    <a:pt x="55424" y="8425"/>
                  </a:lnTo>
                  <a:lnTo>
                    <a:pt x="60763" y="6566"/>
                  </a:lnTo>
                  <a:lnTo>
                    <a:pt x="66226" y="4374"/>
                  </a:lnTo>
                  <a:lnTo>
                    <a:pt x="71773" y="2912"/>
                  </a:lnTo>
                  <a:lnTo>
                    <a:pt x="77376" y="1938"/>
                  </a:lnTo>
                  <a:lnTo>
                    <a:pt x="83017" y="1289"/>
                  </a:lnTo>
                  <a:lnTo>
                    <a:pt x="87730" y="856"/>
                  </a:lnTo>
                  <a:lnTo>
                    <a:pt x="91824" y="567"/>
                  </a:lnTo>
                  <a:lnTo>
                    <a:pt x="95506" y="375"/>
                  </a:lnTo>
                  <a:lnTo>
                    <a:pt x="104678" y="161"/>
                  </a:lnTo>
                  <a:lnTo>
                    <a:pt x="131050" y="0"/>
                  </a:lnTo>
                  <a:lnTo>
                    <a:pt x="134039" y="949"/>
                  </a:lnTo>
                  <a:lnTo>
                    <a:pt x="139901" y="4543"/>
                  </a:lnTo>
                  <a:lnTo>
                    <a:pt x="145681" y="6776"/>
                  </a:lnTo>
                  <a:lnTo>
                    <a:pt x="148556" y="7372"/>
                  </a:lnTo>
                  <a:lnTo>
                    <a:pt x="150472" y="8721"/>
                  </a:lnTo>
                  <a:lnTo>
                    <a:pt x="151750" y="10573"/>
                  </a:lnTo>
                  <a:lnTo>
                    <a:pt x="153801" y="15838"/>
                  </a:lnTo>
                  <a:lnTo>
                    <a:pt x="154156" y="21302"/>
                  </a:lnTo>
                  <a:lnTo>
                    <a:pt x="153253" y="23722"/>
                  </a:lnTo>
                  <a:lnTo>
                    <a:pt x="147432" y="32633"/>
                  </a:lnTo>
                  <a:lnTo>
                    <a:pt x="144961" y="36992"/>
                  </a:lnTo>
                  <a:lnTo>
                    <a:pt x="142361" y="41803"/>
                  </a:lnTo>
                  <a:lnTo>
                    <a:pt x="138722" y="45963"/>
                  </a:lnTo>
                  <a:lnTo>
                    <a:pt x="134392" y="49688"/>
                  </a:lnTo>
                  <a:lnTo>
                    <a:pt x="129600" y="53125"/>
                  </a:lnTo>
                  <a:lnTo>
                    <a:pt x="125452" y="56368"/>
                  </a:lnTo>
                  <a:lnTo>
                    <a:pt x="121735" y="59483"/>
                  </a:lnTo>
                  <a:lnTo>
                    <a:pt x="118304" y="62512"/>
                  </a:lnTo>
                  <a:lnTo>
                    <a:pt x="115065" y="64531"/>
                  </a:lnTo>
                  <a:lnTo>
                    <a:pt x="111952" y="65877"/>
                  </a:lnTo>
                  <a:lnTo>
                    <a:pt x="108925" y="66774"/>
                  </a:lnTo>
                  <a:lnTo>
                    <a:pt x="105002" y="68326"/>
                  </a:lnTo>
                  <a:lnTo>
                    <a:pt x="100481" y="70312"/>
                  </a:lnTo>
                  <a:lnTo>
                    <a:pt x="95563" y="72588"/>
                  </a:lnTo>
                  <a:lnTo>
                    <a:pt x="91331" y="75059"/>
                  </a:lnTo>
                  <a:lnTo>
                    <a:pt x="87558" y="77658"/>
                  </a:lnTo>
                  <a:lnTo>
                    <a:pt x="77762" y="85243"/>
                  </a:lnTo>
                  <a:lnTo>
                    <a:pt x="72783" y="85575"/>
                  </a:lnTo>
                  <a:lnTo>
                    <a:pt x="68613" y="85714"/>
                  </a:lnTo>
                  <a:lnTo>
                    <a:pt x="75964" y="78334"/>
                  </a:lnTo>
                  <a:lnTo>
                    <a:pt x="79165" y="77672"/>
                  </a:lnTo>
                  <a:lnTo>
                    <a:pt x="84715" y="77377"/>
                  </a:lnTo>
                  <a:lnTo>
                    <a:pt x="101260" y="77189"/>
                  </a:lnTo>
                  <a:lnTo>
                    <a:pt x="104654" y="77173"/>
                  </a:lnTo>
                  <a:lnTo>
                    <a:pt x="107870" y="78115"/>
                  </a:lnTo>
                  <a:lnTo>
                    <a:pt x="110966" y="79696"/>
                  </a:lnTo>
                  <a:lnTo>
                    <a:pt x="113982" y="81702"/>
                  </a:lnTo>
                  <a:lnTo>
                    <a:pt x="117899" y="83040"/>
                  </a:lnTo>
                  <a:lnTo>
                    <a:pt x="122414" y="83932"/>
                  </a:lnTo>
                  <a:lnTo>
                    <a:pt x="127330" y="84526"/>
                  </a:lnTo>
                  <a:lnTo>
                    <a:pt x="132512" y="84922"/>
                  </a:lnTo>
                  <a:lnTo>
                    <a:pt x="137871" y="85187"/>
                  </a:lnTo>
                  <a:lnTo>
                    <a:pt x="143349" y="85363"/>
                  </a:lnTo>
                  <a:lnTo>
                    <a:pt x="147954" y="86432"/>
                  </a:lnTo>
                  <a:lnTo>
                    <a:pt x="151976" y="88098"/>
                  </a:lnTo>
                  <a:lnTo>
                    <a:pt x="155610" y="90161"/>
                  </a:lnTo>
                  <a:lnTo>
                    <a:pt x="158033" y="92489"/>
                  </a:lnTo>
                  <a:lnTo>
                    <a:pt x="159648" y="94993"/>
                  </a:lnTo>
                  <a:lnTo>
                    <a:pt x="160725" y="97616"/>
                  </a:lnTo>
                  <a:lnTo>
                    <a:pt x="163347" y="100316"/>
                  </a:lnTo>
                  <a:lnTo>
                    <a:pt x="167001" y="103069"/>
                  </a:lnTo>
                  <a:lnTo>
                    <a:pt x="177451" y="109780"/>
                  </a:lnTo>
                  <a:lnTo>
                    <a:pt x="181420" y="113238"/>
                  </a:lnTo>
                  <a:lnTo>
                    <a:pt x="183812" y="115494"/>
                  </a:lnTo>
                  <a:lnTo>
                    <a:pt x="185406" y="117950"/>
                  </a:lnTo>
                  <a:lnTo>
                    <a:pt x="187178" y="123219"/>
                  </a:lnTo>
                  <a:lnTo>
                    <a:pt x="187966" y="128736"/>
                  </a:lnTo>
                  <a:lnTo>
                    <a:pt x="188316" y="134363"/>
                  </a:lnTo>
                  <a:lnTo>
                    <a:pt x="188471" y="140038"/>
                  </a:lnTo>
                  <a:lnTo>
                    <a:pt x="187560" y="142885"/>
                  </a:lnTo>
                  <a:lnTo>
                    <a:pt x="184008" y="148589"/>
                  </a:lnTo>
                  <a:lnTo>
                    <a:pt x="179255" y="154299"/>
                  </a:lnTo>
                  <a:lnTo>
                    <a:pt x="176653" y="157155"/>
                  </a:lnTo>
                  <a:lnTo>
                    <a:pt x="173966" y="160964"/>
                  </a:lnTo>
                  <a:lnTo>
                    <a:pt x="171223" y="165408"/>
                  </a:lnTo>
                  <a:lnTo>
                    <a:pt x="168441" y="170276"/>
                  </a:lnTo>
                  <a:lnTo>
                    <a:pt x="164681" y="173521"/>
                  </a:lnTo>
                  <a:lnTo>
                    <a:pt x="160271" y="175685"/>
                  </a:lnTo>
                  <a:lnTo>
                    <a:pt x="155425" y="177127"/>
                  </a:lnTo>
                  <a:lnTo>
                    <a:pt x="151242" y="179042"/>
                  </a:lnTo>
                  <a:lnTo>
                    <a:pt x="147500" y="181270"/>
                  </a:lnTo>
                  <a:lnTo>
                    <a:pt x="144054" y="183708"/>
                  </a:lnTo>
                  <a:lnTo>
                    <a:pt x="139851" y="186286"/>
                  </a:lnTo>
                  <a:lnTo>
                    <a:pt x="135144" y="188957"/>
                  </a:lnTo>
                  <a:lnTo>
                    <a:pt x="130102" y="191691"/>
                  </a:lnTo>
                  <a:lnTo>
                    <a:pt x="125787" y="193513"/>
                  </a:lnTo>
                  <a:lnTo>
                    <a:pt x="121958" y="194728"/>
                  </a:lnTo>
                  <a:lnTo>
                    <a:pt x="118453" y="195538"/>
                  </a:lnTo>
                  <a:lnTo>
                    <a:pt x="114211" y="196077"/>
                  </a:lnTo>
                  <a:lnTo>
                    <a:pt x="109479" y="196437"/>
                  </a:lnTo>
                  <a:lnTo>
                    <a:pt x="100092" y="196837"/>
                  </a:lnTo>
                  <a:lnTo>
                    <a:pt x="89453" y="197062"/>
                  </a:lnTo>
                  <a:lnTo>
                    <a:pt x="69860" y="197145"/>
                  </a:lnTo>
                  <a:lnTo>
                    <a:pt x="64671" y="196196"/>
                  </a:lnTo>
                  <a:lnTo>
                    <a:pt x="59306" y="194612"/>
                  </a:lnTo>
                  <a:lnTo>
                    <a:pt x="53826" y="192603"/>
                  </a:lnTo>
                  <a:lnTo>
                    <a:pt x="49219" y="191263"/>
                  </a:lnTo>
                  <a:lnTo>
                    <a:pt x="45196" y="190370"/>
                  </a:lnTo>
                  <a:lnTo>
                    <a:pt x="41561" y="189775"/>
                  </a:lnTo>
                  <a:lnTo>
                    <a:pt x="38185" y="188426"/>
                  </a:lnTo>
                  <a:lnTo>
                    <a:pt x="34982" y="186574"/>
                  </a:lnTo>
                  <a:lnTo>
                    <a:pt x="31894" y="184387"/>
                  </a:lnTo>
                  <a:lnTo>
                    <a:pt x="28882" y="182929"/>
                  </a:lnTo>
                  <a:lnTo>
                    <a:pt x="22997" y="181308"/>
                  </a:lnTo>
                  <a:lnTo>
                    <a:pt x="17206" y="178048"/>
                  </a:lnTo>
                  <a:lnTo>
                    <a:pt x="14329" y="175846"/>
                  </a:lnTo>
                  <a:lnTo>
                    <a:pt x="8591" y="173398"/>
                  </a:lnTo>
                  <a:lnTo>
                    <a:pt x="0" y="17143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8216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0" t="12857" r="38287" b="13214"/>
          <a:stretch/>
        </p:blipFill>
        <p:spPr bwMode="auto">
          <a:xfrm>
            <a:off x="2667000" y="533400"/>
            <a:ext cx="5916347" cy="4353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MARTPenAnnotation0"/>
          <p:cNvSpPr/>
          <p:nvPr/>
        </p:nvSpPr>
        <p:spPr>
          <a:xfrm>
            <a:off x="2934652" y="3651885"/>
            <a:ext cx="1885951" cy="60008"/>
          </a:xfrm>
          <a:custGeom>
            <a:avLst/>
            <a:gdLst/>
            <a:ahLst/>
            <a:cxnLst/>
            <a:rect l="0" t="0" r="0" b="0"/>
            <a:pathLst>
              <a:path w="1885951" h="60008">
                <a:moveTo>
                  <a:pt x="0" y="60007"/>
                </a:moveTo>
                <a:lnTo>
                  <a:pt x="7381" y="60007"/>
                </a:lnTo>
                <a:lnTo>
                  <a:pt x="8731" y="59055"/>
                </a:lnTo>
                <a:lnTo>
                  <a:pt x="10583" y="57467"/>
                </a:lnTo>
                <a:lnTo>
                  <a:pt x="12770" y="55456"/>
                </a:lnTo>
                <a:lnTo>
                  <a:pt x="15181" y="54115"/>
                </a:lnTo>
                <a:lnTo>
                  <a:pt x="20400" y="52626"/>
                </a:lnTo>
                <a:lnTo>
                  <a:pt x="77153" y="51435"/>
                </a:lnTo>
                <a:lnTo>
                  <a:pt x="161184" y="51435"/>
                </a:lnTo>
                <a:lnTo>
                  <a:pt x="163653" y="52387"/>
                </a:lnTo>
                <a:lnTo>
                  <a:pt x="167205" y="53975"/>
                </a:lnTo>
                <a:lnTo>
                  <a:pt x="171477" y="55985"/>
                </a:lnTo>
                <a:lnTo>
                  <a:pt x="175278" y="57326"/>
                </a:lnTo>
                <a:lnTo>
                  <a:pt x="182041" y="58816"/>
                </a:lnTo>
                <a:lnTo>
                  <a:pt x="199952" y="59902"/>
                </a:lnTo>
                <a:lnTo>
                  <a:pt x="203786" y="58985"/>
                </a:lnTo>
                <a:lnTo>
                  <a:pt x="208247" y="57421"/>
                </a:lnTo>
                <a:lnTo>
                  <a:pt x="219994" y="52617"/>
                </a:lnTo>
                <a:lnTo>
                  <a:pt x="276800" y="51437"/>
                </a:lnTo>
                <a:lnTo>
                  <a:pt x="584481" y="51435"/>
                </a:lnTo>
                <a:lnTo>
                  <a:pt x="588727" y="50482"/>
                </a:lnTo>
                <a:lnTo>
                  <a:pt x="593462" y="48894"/>
                </a:lnTo>
                <a:lnTo>
                  <a:pt x="598524" y="46884"/>
                </a:lnTo>
                <a:lnTo>
                  <a:pt x="602851" y="45543"/>
                </a:lnTo>
                <a:lnTo>
                  <a:pt x="610199" y="44054"/>
                </a:lnTo>
                <a:lnTo>
                  <a:pt x="668706" y="42876"/>
                </a:lnTo>
                <a:lnTo>
                  <a:pt x="717586" y="42862"/>
                </a:lnTo>
                <a:lnTo>
                  <a:pt x="722231" y="41910"/>
                </a:lnTo>
                <a:lnTo>
                  <a:pt x="726280" y="40322"/>
                </a:lnTo>
                <a:lnTo>
                  <a:pt x="729932" y="38311"/>
                </a:lnTo>
                <a:lnTo>
                  <a:pt x="734271" y="36971"/>
                </a:lnTo>
                <a:lnTo>
                  <a:pt x="744173" y="35481"/>
                </a:lnTo>
                <a:lnTo>
                  <a:pt x="797786" y="34303"/>
                </a:lnTo>
                <a:lnTo>
                  <a:pt x="905935" y="34290"/>
                </a:lnTo>
                <a:lnTo>
                  <a:pt x="911614" y="33337"/>
                </a:lnTo>
                <a:lnTo>
                  <a:pt x="917305" y="31750"/>
                </a:lnTo>
                <a:lnTo>
                  <a:pt x="923005" y="29739"/>
                </a:lnTo>
                <a:lnTo>
                  <a:pt x="928709" y="28398"/>
                </a:lnTo>
                <a:lnTo>
                  <a:pt x="940127" y="26909"/>
                </a:lnTo>
                <a:lnTo>
                  <a:pt x="997268" y="25738"/>
                </a:lnTo>
                <a:lnTo>
                  <a:pt x="1069058" y="25717"/>
                </a:lnTo>
                <a:lnTo>
                  <a:pt x="1074655" y="24765"/>
                </a:lnTo>
                <a:lnTo>
                  <a:pt x="1080292" y="23177"/>
                </a:lnTo>
                <a:lnTo>
                  <a:pt x="1085955" y="21166"/>
                </a:lnTo>
                <a:lnTo>
                  <a:pt x="1091635" y="19826"/>
                </a:lnTo>
                <a:lnTo>
                  <a:pt x="1103026" y="18336"/>
                </a:lnTo>
                <a:lnTo>
                  <a:pt x="1159075" y="17158"/>
                </a:lnTo>
                <a:lnTo>
                  <a:pt x="1224211" y="17145"/>
                </a:lnTo>
                <a:lnTo>
                  <a:pt x="1229525" y="18097"/>
                </a:lnTo>
                <a:lnTo>
                  <a:pt x="1234974" y="19685"/>
                </a:lnTo>
                <a:lnTo>
                  <a:pt x="1240511" y="21696"/>
                </a:lnTo>
                <a:lnTo>
                  <a:pt x="1245154" y="23036"/>
                </a:lnTo>
                <a:lnTo>
                  <a:pt x="1252855" y="24525"/>
                </a:lnTo>
                <a:lnTo>
                  <a:pt x="1309100" y="25704"/>
                </a:lnTo>
                <a:lnTo>
                  <a:pt x="1386250" y="25717"/>
                </a:lnTo>
                <a:lnTo>
                  <a:pt x="1391844" y="24765"/>
                </a:lnTo>
                <a:lnTo>
                  <a:pt x="1397479" y="23177"/>
                </a:lnTo>
                <a:lnTo>
                  <a:pt x="1403140" y="21166"/>
                </a:lnTo>
                <a:lnTo>
                  <a:pt x="1407867" y="19826"/>
                </a:lnTo>
                <a:lnTo>
                  <a:pt x="1415659" y="18336"/>
                </a:lnTo>
                <a:lnTo>
                  <a:pt x="1472835" y="17154"/>
                </a:lnTo>
                <a:lnTo>
                  <a:pt x="1621753" y="17144"/>
                </a:lnTo>
                <a:lnTo>
                  <a:pt x="1625999" y="16192"/>
                </a:lnTo>
                <a:lnTo>
                  <a:pt x="1630734" y="14605"/>
                </a:lnTo>
                <a:lnTo>
                  <a:pt x="1635796" y="12594"/>
                </a:lnTo>
                <a:lnTo>
                  <a:pt x="1641076" y="11253"/>
                </a:lnTo>
                <a:lnTo>
                  <a:pt x="1652022" y="9764"/>
                </a:lnTo>
                <a:lnTo>
                  <a:pt x="1664344" y="8925"/>
                </a:lnTo>
                <a:lnTo>
                  <a:pt x="1667727" y="7855"/>
                </a:lnTo>
                <a:lnTo>
                  <a:pt x="1670936" y="6189"/>
                </a:lnTo>
                <a:lnTo>
                  <a:pt x="1674027" y="4126"/>
                </a:lnTo>
                <a:lnTo>
                  <a:pt x="1677993" y="2750"/>
                </a:lnTo>
                <a:lnTo>
                  <a:pt x="1687480" y="1222"/>
                </a:lnTo>
                <a:lnTo>
                  <a:pt x="1742587" y="4"/>
                </a:lnTo>
                <a:lnTo>
                  <a:pt x="1827598" y="0"/>
                </a:lnTo>
                <a:lnTo>
                  <a:pt x="1830857" y="952"/>
                </a:lnTo>
                <a:lnTo>
                  <a:pt x="1833981" y="2540"/>
                </a:lnTo>
                <a:lnTo>
                  <a:pt x="1837016" y="4551"/>
                </a:lnTo>
                <a:lnTo>
                  <a:pt x="1839992" y="5891"/>
                </a:lnTo>
                <a:lnTo>
                  <a:pt x="1845840" y="7380"/>
                </a:lnTo>
                <a:lnTo>
                  <a:pt x="1851463" y="8337"/>
                </a:lnTo>
                <a:lnTo>
                  <a:pt x="188595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"/>
          <p:cNvSpPr/>
          <p:nvPr/>
        </p:nvSpPr>
        <p:spPr>
          <a:xfrm>
            <a:off x="4837747" y="3240405"/>
            <a:ext cx="42510" cy="445771"/>
          </a:xfrm>
          <a:custGeom>
            <a:avLst/>
            <a:gdLst/>
            <a:ahLst/>
            <a:cxnLst/>
            <a:rect l="0" t="0" r="0" b="0"/>
            <a:pathLst>
              <a:path w="42510" h="445771">
                <a:moveTo>
                  <a:pt x="0" y="445770"/>
                </a:moveTo>
                <a:lnTo>
                  <a:pt x="0" y="374329"/>
                </a:lnTo>
                <a:lnTo>
                  <a:pt x="953" y="371472"/>
                </a:lnTo>
                <a:lnTo>
                  <a:pt x="2540" y="368616"/>
                </a:lnTo>
                <a:lnTo>
                  <a:pt x="4551" y="365759"/>
                </a:lnTo>
                <a:lnTo>
                  <a:pt x="5891" y="362901"/>
                </a:lnTo>
                <a:lnTo>
                  <a:pt x="6785" y="360044"/>
                </a:lnTo>
                <a:lnTo>
                  <a:pt x="8043" y="348932"/>
                </a:lnTo>
                <a:lnTo>
                  <a:pt x="8416" y="336115"/>
                </a:lnTo>
                <a:lnTo>
                  <a:pt x="8566" y="311537"/>
                </a:lnTo>
                <a:lnTo>
                  <a:pt x="8573" y="228630"/>
                </a:lnTo>
                <a:lnTo>
                  <a:pt x="9525" y="225763"/>
                </a:lnTo>
                <a:lnTo>
                  <a:pt x="11113" y="222899"/>
                </a:lnTo>
                <a:lnTo>
                  <a:pt x="13123" y="220036"/>
                </a:lnTo>
                <a:lnTo>
                  <a:pt x="14464" y="216223"/>
                </a:lnTo>
                <a:lnTo>
                  <a:pt x="15358" y="211776"/>
                </a:lnTo>
                <a:lnTo>
                  <a:pt x="16615" y="198956"/>
                </a:lnTo>
                <a:lnTo>
                  <a:pt x="16792" y="195502"/>
                </a:lnTo>
                <a:lnTo>
                  <a:pt x="17862" y="192247"/>
                </a:lnTo>
                <a:lnTo>
                  <a:pt x="19528" y="189125"/>
                </a:lnTo>
                <a:lnTo>
                  <a:pt x="21591" y="186090"/>
                </a:lnTo>
                <a:lnTo>
                  <a:pt x="22967" y="183115"/>
                </a:lnTo>
                <a:lnTo>
                  <a:pt x="23884" y="180179"/>
                </a:lnTo>
                <a:lnTo>
                  <a:pt x="25174" y="171496"/>
                </a:lnTo>
                <a:lnTo>
                  <a:pt x="25557" y="160351"/>
                </a:lnTo>
                <a:lnTo>
                  <a:pt x="25708" y="134656"/>
                </a:lnTo>
                <a:lnTo>
                  <a:pt x="26664" y="131681"/>
                </a:lnTo>
                <a:lnTo>
                  <a:pt x="28254" y="128744"/>
                </a:lnTo>
                <a:lnTo>
                  <a:pt x="30266" y="125835"/>
                </a:lnTo>
                <a:lnTo>
                  <a:pt x="31607" y="122942"/>
                </a:lnTo>
                <a:lnTo>
                  <a:pt x="32502" y="120061"/>
                </a:lnTo>
                <a:lnTo>
                  <a:pt x="33760" y="111456"/>
                </a:lnTo>
                <a:lnTo>
                  <a:pt x="34185" y="100015"/>
                </a:lnTo>
                <a:lnTo>
                  <a:pt x="34290" y="38844"/>
                </a:lnTo>
                <a:lnTo>
                  <a:pt x="35243" y="36373"/>
                </a:lnTo>
                <a:lnTo>
                  <a:pt x="36830" y="33774"/>
                </a:lnTo>
                <a:lnTo>
                  <a:pt x="41671" y="27309"/>
                </a:lnTo>
                <a:lnTo>
                  <a:pt x="42333" y="23884"/>
                </a:lnTo>
                <a:lnTo>
                  <a:pt x="42509" y="21638"/>
                </a:lnTo>
                <a:lnTo>
                  <a:pt x="41675" y="19187"/>
                </a:lnTo>
                <a:lnTo>
                  <a:pt x="40166" y="16602"/>
                </a:lnTo>
                <a:lnTo>
                  <a:pt x="34634" y="9042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"/>
          <p:cNvSpPr/>
          <p:nvPr/>
        </p:nvSpPr>
        <p:spPr>
          <a:xfrm>
            <a:off x="4897754" y="3214687"/>
            <a:ext cx="2348762" cy="17146"/>
          </a:xfrm>
          <a:custGeom>
            <a:avLst/>
            <a:gdLst/>
            <a:ahLst/>
            <a:cxnLst/>
            <a:rect l="0" t="0" r="0" b="0"/>
            <a:pathLst>
              <a:path w="2348762" h="17146">
                <a:moveTo>
                  <a:pt x="0" y="8573"/>
                </a:moveTo>
                <a:lnTo>
                  <a:pt x="4551" y="8573"/>
                </a:lnTo>
                <a:lnTo>
                  <a:pt x="5892" y="9525"/>
                </a:lnTo>
                <a:lnTo>
                  <a:pt x="6786" y="11113"/>
                </a:lnTo>
                <a:lnTo>
                  <a:pt x="7382" y="13124"/>
                </a:lnTo>
                <a:lnTo>
                  <a:pt x="8731" y="14464"/>
                </a:lnTo>
                <a:lnTo>
                  <a:pt x="10584" y="15358"/>
                </a:lnTo>
                <a:lnTo>
                  <a:pt x="12771" y="15953"/>
                </a:lnTo>
                <a:lnTo>
                  <a:pt x="15182" y="16351"/>
                </a:lnTo>
                <a:lnTo>
                  <a:pt x="20400" y="16792"/>
                </a:lnTo>
                <a:lnTo>
                  <a:pt x="23125" y="15957"/>
                </a:lnTo>
                <a:lnTo>
                  <a:pt x="25895" y="14448"/>
                </a:lnTo>
                <a:lnTo>
                  <a:pt x="28694" y="12490"/>
                </a:lnTo>
                <a:lnTo>
                  <a:pt x="31512" y="11184"/>
                </a:lnTo>
                <a:lnTo>
                  <a:pt x="34343" y="10314"/>
                </a:lnTo>
                <a:lnTo>
                  <a:pt x="37183" y="9733"/>
                </a:lnTo>
                <a:lnTo>
                  <a:pt x="40982" y="9346"/>
                </a:lnTo>
                <a:lnTo>
                  <a:pt x="50282" y="8916"/>
                </a:lnTo>
                <a:lnTo>
                  <a:pt x="95933" y="8575"/>
                </a:lnTo>
                <a:lnTo>
                  <a:pt x="99198" y="7622"/>
                </a:lnTo>
                <a:lnTo>
                  <a:pt x="102328" y="6034"/>
                </a:lnTo>
                <a:lnTo>
                  <a:pt x="105366" y="4022"/>
                </a:lnTo>
                <a:lnTo>
                  <a:pt x="109297" y="2682"/>
                </a:lnTo>
                <a:lnTo>
                  <a:pt x="113822" y="1788"/>
                </a:lnTo>
                <a:lnTo>
                  <a:pt x="118744" y="1192"/>
                </a:lnTo>
                <a:lnTo>
                  <a:pt x="123930" y="795"/>
                </a:lnTo>
                <a:lnTo>
                  <a:pt x="134773" y="353"/>
                </a:lnTo>
                <a:lnTo>
                  <a:pt x="206441" y="0"/>
                </a:lnTo>
                <a:lnTo>
                  <a:pt x="224188" y="0"/>
                </a:lnTo>
                <a:lnTo>
                  <a:pt x="228516" y="953"/>
                </a:lnTo>
                <a:lnTo>
                  <a:pt x="233307" y="2540"/>
                </a:lnTo>
                <a:lnTo>
                  <a:pt x="238406" y="4551"/>
                </a:lnTo>
                <a:lnTo>
                  <a:pt x="243710" y="5892"/>
                </a:lnTo>
                <a:lnTo>
                  <a:pt x="249151" y="6785"/>
                </a:lnTo>
                <a:lnTo>
                  <a:pt x="254683" y="7381"/>
                </a:lnTo>
                <a:lnTo>
                  <a:pt x="259324" y="7778"/>
                </a:lnTo>
                <a:lnTo>
                  <a:pt x="267021" y="8220"/>
                </a:lnTo>
                <a:lnTo>
                  <a:pt x="338056" y="8572"/>
                </a:lnTo>
                <a:lnTo>
                  <a:pt x="430673" y="8573"/>
                </a:lnTo>
                <a:lnTo>
                  <a:pt x="436658" y="7620"/>
                </a:lnTo>
                <a:lnTo>
                  <a:pt x="441600" y="6033"/>
                </a:lnTo>
                <a:lnTo>
                  <a:pt x="445848" y="4022"/>
                </a:lnTo>
                <a:lnTo>
                  <a:pt x="450585" y="2681"/>
                </a:lnTo>
                <a:lnTo>
                  <a:pt x="455647" y="1787"/>
                </a:lnTo>
                <a:lnTo>
                  <a:pt x="460928" y="1192"/>
                </a:lnTo>
                <a:lnTo>
                  <a:pt x="467305" y="795"/>
                </a:lnTo>
                <a:lnTo>
                  <a:pt x="482012" y="353"/>
                </a:lnTo>
                <a:lnTo>
                  <a:pt x="554326" y="3"/>
                </a:lnTo>
                <a:lnTo>
                  <a:pt x="947394" y="0"/>
                </a:lnTo>
                <a:lnTo>
                  <a:pt x="954493" y="953"/>
                </a:lnTo>
                <a:lnTo>
                  <a:pt x="962084" y="2540"/>
                </a:lnTo>
                <a:lnTo>
                  <a:pt x="970002" y="4551"/>
                </a:lnTo>
                <a:lnTo>
                  <a:pt x="977186" y="5892"/>
                </a:lnTo>
                <a:lnTo>
                  <a:pt x="983880" y="6785"/>
                </a:lnTo>
                <a:lnTo>
                  <a:pt x="990248" y="7381"/>
                </a:lnTo>
                <a:lnTo>
                  <a:pt x="996398" y="7778"/>
                </a:lnTo>
                <a:lnTo>
                  <a:pt x="1008311" y="8220"/>
                </a:lnTo>
                <a:lnTo>
                  <a:pt x="1075724" y="8563"/>
                </a:lnTo>
                <a:lnTo>
                  <a:pt x="1394098" y="8573"/>
                </a:lnTo>
                <a:lnTo>
                  <a:pt x="1399934" y="9525"/>
                </a:lnTo>
                <a:lnTo>
                  <a:pt x="1405729" y="11113"/>
                </a:lnTo>
                <a:lnTo>
                  <a:pt x="1411498" y="13124"/>
                </a:lnTo>
                <a:lnTo>
                  <a:pt x="1417249" y="14464"/>
                </a:lnTo>
                <a:lnTo>
                  <a:pt x="1422988" y="15358"/>
                </a:lnTo>
                <a:lnTo>
                  <a:pt x="1428719" y="15953"/>
                </a:lnTo>
                <a:lnTo>
                  <a:pt x="1434444" y="16351"/>
                </a:lnTo>
                <a:lnTo>
                  <a:pt x="1445886" y="16792"/>
                </a:lnTo>
                <a:lnTo>
                  <a:pt x="1484736" y="17114"/>
                </a:lnTo>
                <a:lnTo>
                  <a:pt x="1491791" y="16172"/>
                </a:lnTo>
                <a:lnTo>
                  <a:pt x="1498400" y="14591"/>
                </a:lnTo>
                <a:lnTo>
                  <a:pt x="1504711" y="12585"/>
                </a:lnTo>
                <a:lnTo>
                  <a:pt x="1510824" y="11248"/>
                </a:lnTo>
                <a:lnTo>
                  <a:pt x="1516804" y="10356"/>
                </a:lnTo>
                <a:lnTo>
                  <a:pt x="1522695" y="9762"/>
                </a:lnTo>
                <a:lnTo>
                  <a:pt x="1529480" y="9365"/>
                </a:lnTo>
                <a:lnTo>
                  <a:pt x="1544639" y="8925"/>
                </a:lnTo>
                <a:lnTo>
                  <a:pt x="1617314" y="8575"/>
                </a:lnTo>
                <a:lnTo>
                  <a:pt x="1771297" y="8573"/>
                </a:lnTo>
                <a:lnTo>
                  <a:pt x="1777130" y="9525"/>
                </a:lnTo>
                <a:lnTo>
                  <a:pt x="1782924" y="11113"/>
                </a:lnTo>
                <a:lnTo>
                  <a:pt x="1788691" y="13124"/>
                </a:lnTo>
                <a:lnTo>
                  <a:pt x="1794441" y="14464"/>
                </a:lnTo>
                <a:lnTo>
                  <a:pt x="1800179" y="15358"/>
                </a:lnTo>
                <a:lnTo>
                  <a:pt x="1805910" y="15953"/>
                </a:lnTo>
                <a:lnTo>
                  <a:pt x="1811635" y="16351"/>
                </a:lnTo>
                <a:lnTo>
                  <a:pt x="1823076" y="16792"/>
                </a:lnTo>
                <a:lnTo>
                  <a:pt x="1891666" y="17142"/>
                </a:lnTo>
                <a:lnTo>
                  <a:pt x="1960246" y="17145"/>
                </a:lnTo>
                <a:lnTo>
                  <a:pt x="1965961" y="16193"/>
                </a:lnTo>
                <a:lnTo>
                  <a:pt x="1971676" y="14605"/>
                </a:lnTo>
                <a:lnTo>
                  <a:pt x="1977391" y="12594"/>
                </a:lnTo>
                <a:lnTo>
                  <a:pt x="1983105" y="11254"/>
                </a:lnTo>
                <a:lnTo>
                  <a:pt x="1988821" y="10360"/>
                </a:lnTo>
                <a:lnTo>
                  <a:pt x="1994536" y="9764"/>
                </a:lnTo>
                <a:lnTo>
                  <a:pt x="2000250" y="9367"/>
                </a:lnTo>
                <a:lnTo>
                  <a:pt x="2011680" y="8925"/>
                </a:lnTo>
                <a:lnTo>
                  <a:pt x="2024275" y="8677"/>
                </a:lnTo>
                <a:lnTo>
                  <a:pt x="2028649" y="9595"/>
                </a:lnTo>
                <a:lnTo>
                  <a:pt x="2033470" y="11159"/>
                </a:lnTo>
                <a:lnTo>
                  <a:pt x="2038590" y="13154"/>
                </a:lnTo>
                <a:lnTo>
                  <a:pt x="2042955" y="14485"/>
                </a:lnTo>
                <a:lnTo>
                  <a:pt x="2046818" y="15372"/>
                </a:lnTo>
                <a:lnTo>
                  <a:pt x="2050345" y="15963"/>
                </a:lnTo>
                <a:lnTo>
                  <a:pt x="2054603" y="16357"/>
                </a:lnTo>
                <a:lnTo>
                  <a:pt x="2064412" y="16795"/>
                </a:lnTo>
                <a:lnTo>
                  <a:pt x="2136074" y="17144"/>
                </a:lnTo>
                <a:lnTo>
                  <a:pt x="2161819" y="17145"/>
                </a:lnTo>
                <a:lnTo>
                  <a:pt x="2165113" y="16193"/>
                </a:lnTo>
                <a:lnTo>
                  <a:pt x="2168261" y="14605"/>
                </a:lnTo>
                <a:lnTo>
                  <a:pt x="2171313" y="12594"/>
                </a:lnTo>
                <a:lnTo>
                  <a:pt x="2175252" y="11254"/>
                </a:lnTo>
                <a:lnTo>
                  <a:pt x="2179783" y="10360"/>
                </a:lnTo>
                <a:lnTo>
                  <a:pt x="2184709" y="9764"/>
                </a:lnTo>
                <a:lnTo>
                  <a:pt x="2188945" y="9367"/>
                </a:lnTo>
                <a:lnTo>
                  <a:pt x="2196193" y="8925"/>
                </a:lnTo>
                <a:lnTo>
                  <a:pt x="2265103" y="8573"/>
                </a:lnTo>
                <a:lnTo>
                  <a:pt x="2270165" y="8573"/>
                </a:lnTo>
                <a:lnTo>
                  <a:pt x="2274491" y="7620"/>
                </a:lnTo>
                <a:lnTo>
                  <a:pt x="2278327" y="6033"/>
                </a:lnTo>
                <a:lnTo>
                  <a:pt x="2286778" y="1192"/>
                </a:lnTo>
                <a:lnTo>
                  <a:pt x="2289377" y="795"/>
                </a:lnTo>
                <a:lnTo>
                  <a:pt x="2297344" y="353"/>
                </a:lnTo>
                <a:lnTo>
                  <a:pt x="2348512" y="0"/>
                </a:lnTo>
                <a:lnTo>
                  <a:pt x="2348630" y="953"/>
                </a:lnTo>
                <a:lnTo>
                  <a:pt x="2348709" y="2540"/>
                </a:lnTo>
                <a:lnTo>
                  <a:pt x="2348761" y="4551"/>
                </a:lnTo>
                <a:lnTo>
                  <a:pt x="2347843" y="5892"/>
                </a:lnTo>
                <a:lnTo>
                  <a:pt x="2346279" y="6785"/>
                </a:lnTo>
                <a:lnTo>
                  <a:pt x="2340293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"/>
          <p:cNvSpPr/>
          <p:nvPr/>
        </p:nvSpPr>
        <p:spPr>
          <a:xfrm>
            <a:off x="7178040" y="3197542"/>
            <a:ext cx="68580" cy="1414463"/>
          </a:xfrm>
          <a:custGeom>
            <a:avLst/>
            <a:gdLst/>
            <a:ahLst/>
            <a:cxnLst/>
            <a:rect l="0" t="0" r="0" b="0"/>
            <a:pathLst>
              <a:path w="68580" h="1414463">
                <a:moveTo>
                  <a:pt x="8572" y="0"/>
                </a:moveTo>
                <a:lnTo>
                  <a:pt x="25686" y="0"/>
                </a:lnTo>
                <a:lnTo>
                  <a:pt x="25717" y="45835"/>
                </a:lnTo>
                <a:lnTo>
                  <a:pt x="26670" y="48654"/>
                </a:lnTo>
                <a:lnTo>
                  <a:pt x="28258" y="51486"/>
                </a:lnTo>
                <a:lnTo>
                  <a:pt x="30268" y="54327"/>
                </a:lnTo>
                <a:lnTo>
                  <a:pt x="31609" y="57173"/>
                </a:lnTo>
                <a:lnTo>
                  <a:pt x="33098" y="62875"/>
                </a:lnTo>
                <a:lnTo>
                  <a:pt x="34269" y="105669"/>
                </a:lnTo>
                <a:lnTo>
                  <a:pt x="34290" y="186101"/>
                </a:lnTo>
                <a:lnTo>
                  <a:pt x="35242" y="191695"/>
                </a:lnTo>
                <a:lnTo>
                  <a:pt x="36830" y="197329"/>
                </a:lnTo>
                <a:lnTo>
                  <a:pt x="38841" y="202990"/>
                </a:lnTo>
                <a:lnTo>
                  <a:pt x="35418" y="208669"/>
                </a:lnTo>
                <a:lnTo>
                  <a:pt x="28375" y="214360"/>
                </a:lnTo>
                <a:lnTo>
                  <a:pt x="18916" y="220060"/>
                </a:lnTo>
                <a:lnTo>
                  <a:pt x="12611" y="225764"/>
                </a:lnTo>
                <a:lnTo>
                  <a:pt x="8407" y="231472"/>
                </a:lnTo>
                <a:lnTo>
                  <a:pt x="5605" y="237182"/>
                </a:lnTo>
                <a:lnTo>
                  <a:pt x="3737" y="243846"/>
                </a:lnTo>
                <a:lnTo>
                  <a:pt x="1660" y="258871"/>
                </a:lnTo>
                <a:lnTo>
                  <a:pt x="97" y="302660"/>
                </a:lnTo>
                <a:lnTo>
                  <a:pt x="0" y="378528"/>
                </a:lnTo>
                <a:lnTo>
                  <a:pt x="953" y="385702"/>
                </a:lnTo>
                <a:lnTo>
                  <a:pt x="2541" y="392390"/>
                </a:lnTo>
                <a:lnTo>
                  <a:pt x="4551" y="398753"/>
                </a:lnTo>
                <a:lnTo>
                  <a:pt x="5891" y="404900"/>
                </a:lnTo>
                <a:lnTo>
                  <a:pt x="7777" y="423606"/>
                </a:lnTo>
                <a:lnTo>
                  <a:pt x="9455" y="465908"/>
                </a:lnTo>
                <a:lnTo>
                  <a:pt x="11066" y="473483"/>
                </a:lnTo>
                <a:lnTo>
                  <a:pt x="13092" y="481390"/>
                </a:lnTo>
                <a:lnTo>
                  <a:pt x="14443" y="488567"/>
                </a:lnTo>
                <a:lnTo>
                  <a:pt x="16344" y="508722"/>
                </a:lnTo>
                <a:lnTo>
                  <a:pt x="17040" y="549028"/>
                </a:lnTo>
                <a:lnTo>
                  <a:pt x="17144" y="887383"/>
                </a:lnTo>
                <a:lnTo>
                  <a:pt x="18097" y="894483"/>
                </a:lnTo>
                <a:lnTo>
                  <a:pt x="19685" y="902075"/>
                </a:lnTo>
                <a:lnTo>
                  <a:pt x="21695" y="909993"/>
                </a:lnTo>
                <a:lnTo>
                  <a:pt x="23036" y="917177"/>
                </a:lnTo>
                <a:lnTo>
                  <a:pt x="24923" y="936390"/>
                </a:lnTo>
                <a:lnTo>
                  <a:pt x="25670" y="977214"/>
                </a:lnTo>
                <a:lnTo>
                  <a:pt x="25717" y="1034414"/>
                </a:lnTo>
                <a:lnTo>
                  <a:pt x="26669" y="1040129"/>
                </a:lnTo>
                <a:lnTo>
                  <a:pt x="28257" y="1045845"/>
                </a:lnTo>
                <a:lnTo>
                  <a:pt x="30268" y="1051560"/>
                </a:lnTo>
                <a:lnTo>
                  <a:pt x="31608" y="1057275"/>
                </a:lnTo>
                <a:lnTo>
                  <a:pt x="33495" y="1073468"/>
                </a:lnTo>
                <a:lnTo>
                  <a:pt x="33937" y="1081299"/>
                </a:lnTo>
                <a:lnTo>
                  <a:pt x="35007" y="1085674"/>
                </a:lnTo>
                <a:lnTo>
                  <a:pt x="36673" y="1090495"/>
                </a:lnTo>
                <a:lnTo>
                  <a:pt x="38736" y="1095614"/>
                </a:lnTo>
                <a:lnTo>
                  <a:pt x="40111" y="1100932"/>
                </a:lnTo>
                <a:lnTo>
                  <a:pt x="42047" y="1117518"/>
                </a:lnTo>
                <a:lnTo>
                  <a:pt x="42830" y="1158461"/>
                </a:lnTo>
                <a:lnTo>
                  <a:pt x="42862" y="1271585"/>
                </a:lnTo>
                <a:lnTo>
                  <a:pt x="43815" y="1274443"/>
                </a:lnTo>
                <a:lnTo>
                  <a:pt x="45402" y="1277301"/>
                </a:lnTo>
                <a:lnTo>
                  <a:pt x="47413" y="1280159"/>
                </a:lnTo>
                <a:lnTo>
                  <a:pt x="48753" y="1283017"/>
                </a:lnTo>
                <a:lnTo>
                  <a:pt x="50640" y="1290637"/>
                </a:lnTo>
                <a:lnTo>
                  <a:pt x="51200" y="1294271"/>
                </a:lnTo>
                <a:lnTo>
                  <a:pt x="51435" y="1337210"/>
                </a:lnTo>
                <a:lnTo>
                  <a:pt x="51435" y="1371212"/>
                </a:lnTo>
                <a:lnTo>
                  <a:pt x="52387" y="1372294"/>
                </a:lnTo>
                <a:lnTo>
                  <a:pt x="59654" y="1379809"/>
                </a:lnTo>
                <a:lnTo>
                  <a:pt x="59902" y="1384616"/>
                </a:lnTo>
                <a:lnTo>
                  <a:pt x="60890" y="1385992"/>
                </a:lnTo>
                <a:lnTo>
                  <a:pt x="62500" y="1386910"/>
                </a:lnTo>
                <a:lnTo>
                  <a:pt x="64527" y="1387522"/>
                </a:lnTo>
                <a:lnTo>
                  <a:pt x="65878" y="1388882"/>
                </a:lnTo>
                <a:lnTo>
                  <a:pt x="66779" y="1390741"/>
                </a:lnTo>
                <a:lnTo>
                  <a:pt x="68475" y="1396933"/>
                </a:lnTo>
                <a:lnTo>
                  <a:pt x="68579" y="1414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"/>
          <p:cNvSpPr/>
          <p:nvPr/>
        </p:nvSpPr>
        <p:spPr>
          <a:xfrm>
            <a:off x="7186717" y="4603432"/>
            <a:ext cx="1045738" cy="25719"/>
          </a:xfrm>
          <a:custGeom>
            <a:avLst/>
            <a:gdLst/>
            <a:ahLst/>
            <a:cxnLst/>
            <a:rect l="0" t="0" r="0" b="0"/>
            <a:pathLst>
              <a:path w="1045738" h="25719">
                <a:moveTo>
                  <a:pt x="8467" y="8572"/>
                </a:moveTo>
                <a:lnTo>
                  <a:pt x="0" y="8572"/>
                </a:lnTo>
                <a:lnTo>
                  <a:pt x="33409" y="8572"/>
                </a:lnTo>
                <a:lnTo>
                  <a:pt x="36525" y="9525"/>
                </a:lnTo>
                <a:lnTo>
                  <a:pt x="38603" y="11113"/>
                </a:lnTo>
                <a:lnTo>
                  <a:pt x="39988" y="13124"/>
                </a:lnTo>
                <a:lnTo>
                  <a:pt x="41863" y="14464"/>
                </a:lnTo>
                <a:lnTo>
                  <a:pt x="44067" y="15358"/>
                </a:lnTo>
                <a:lnTo>
                  <a:pt x="46488" y="15954"/>
                </a:lnTo>
                <a:lnTo>
                  <a:pt x="51717" y="16616"/>
                </a:lnTo>
                <a:lnTo>
                  <a:pt x="78736" y="17114"/>
                </a:lnTo>
                <a:lnTo>
                  <a:pt x="82936" y="18077"/>
                </a:lnTo>
                <a:lnTo>
                  <a:pt x="87641" y="19671"/>
                </a:lnTo>
                <a:lnTo>
                  <a:pt x="92682" y="21687"/>
                </a:lnTo>
                <a:lnTo>
                  <a:pt x="96995" y="23030"/>
                </a:lnTo>
                <a:lnTo>
                  <a:pt x="100824" y="23926"/>
                </a:lnTo>
                <a:lnTo>
                  <a:pt x="104328" y="24523"/>
                </a:lnTo>
                <a:lnTo>
                  <a:pt x="113302" y="25187"/>
                </a:lnTo>
                <a:lnTo>
                  <a:pt x="143465" y="25697"/>
                </a:lnTo>
                <a:lnTo>
                  <a:pt x="211467" y="25718"/>
                </a:lnTo>
                <a:lnTo>
                  <a:pt x="217143" y="24765"/>
                </a:lnTo>
                <a:lnTo>
                  <a:pt x="222833" y="23178"/>
                </a:lnTo>
                <a:lnTo>
                  <a:pt x="228530" y="21167"/>
                </a:lnTo>
                <a:lnTo>
                  <a:pt x="234233" y="19826"/>
                </a:lnTo>
                <a:lnTo>
                  <a:pt x="239941" y="18932"/>
                </a:lnTo>
                <a:lnTo>
                  <a:pt x="245651" y="18337"/>
                </a:lnTo>
                <a:lnTo>
                  <a:pt x="254535" y="17675"/>
                </a:lnTo>
                <a:lnTo>
                  <a:pt x="277101" y="17250"/>
                </a:lnTo>
                <a:lnTo>
                  <a:pt x="283759" y="16262"/>
                </a:lnTo>
                <a:lnTo>
                  <a:pt x="290103" y="14652"/>
                </a:lnTo>
                <a:lnTo>
                  <a:pt x="296237" y="12626"/>
                </a:lnTo>
                <a:lnTo>
                  <a:pt x="302231" y="11275"/>
                </a:lnTo>
                <a:lnTo>
                  <a:pt x="308133" y="10374"/>
                </a:lnTo>
                <a:lnTo>
                  <a:pt x="313972" y="9774"/>
                </a:lnTo>
                <a:lnTo>
                  <a:pt x="325539" y="9106"/>
                </a:lnTo>
                <a:lnTo>
                  <a:pt x="354211" y="8643"/>
                </a:lnTo>
                <a:lnTo>
                  <a:pt x="382798" y="8582"/>
                </a:lnTo>
                <a:lnTo>
                  <a:pt x="389467" y="7626"/>
                </a:lnTo>
                <a:lnTo>
                  <a:pt x="396769" y="6037"/>
                </a:lnTo>
                <a:lnTo>
                  <a:pt x="404496" y="4025"/>
                </a:lnTo>
                <a:lnTo>
                  <a:pt x="411551" y="2683"/>
                </a:lnTo>
                <a:lnTo>
                  <a:pt x="418160" y="1789"/>
                </a:lnTo>
                <a:lnTo>
                  <a:pt x="424471" y="1193"/>
                </a:lnTo>
                <a:lnTo>
                  <a:pt x="436563" y="530"/>
                </a:lnTo>
                <a:lnTo>
                  <a:pt x="466550" y="70"/>
                </a:lnTo>
                <a:lnTo>
                  <a:pt x="588442" y="0"/>
                </a:lnTo>
                <a:lnTo>
                  <a:pt x="593237" y="953"/>
                </a:lnTo>
                <a:lnTo>
                  <a:pt x="597387" y="2540"/>
                </a:lnTo>
                <a:lnTo>
                  <a:pt x="601106" y="4551"/>
                </a:lnTo>
                <a:lnTo>
                  <a:pt x="606442" y="5892"/>
                </a:lnTo>
                <a:lnTo>
                  <a:pt x="612858" y="6785"/>
                </a:lnTo>
                <a:lnTo>
                  <a:pt x="619992" y="7381"/>
                </a:lnTo>
                <a:lnTo>
                  <a:pt x="632998" y="8043"/>
                </a:lnTo>
                <a:lnTo>
                  <a:pt x="662669" y="8503"/>
                </a:lnTo>
                <a:lnTo>
                  <a:pt x="701168" y="8570"/>
                </a:lnTo>
                <a:lnTo>
                  <a:pt x="706488" y="9523"/>
                </a:lnTo>
                <a:lnTo>
                  <a:pt x="711939" y="11111"/>
                </a:lnTo>
                <a:lnTo>
                  <a:pt x="717479" y="13123"/>
                </a:lnTo>
                <a:lnTo>
                  <a:pt x="723076" y="14464"/>
                </a:lnTo>
                <a:lnTo>
                  <a:pt x="728713" y="15357"/>
                </a:lnTo>
                <a:lnTo>
                  <a:pt x="734377" y="15953"/>
                </a:lnTo>
                <a:lnTo>
                  <a:pt x="745749" y="16616"/>
                </a:lnTo>
                <a:lnTo>
                  <a:pt x="778330" y="17114"/>
                </a:lnTo>
                <a:lnTo>
                  <a:pt x="794634" y="17136"/>
                </a:lnTo>
                <a:lnTo>
                  <a:pt x="800231" y="18092"/>
                </a:lnTo>
                <a:lnTo>
                  <a:pt x="805868" y="19681"/>
                </a:lnTo>
                <a:lnTo>
                  <a:pt x="811531" y="21693"/>
                </a:lnTo>
                <a:lnTo>
                  <a:pt x="816257" y="23035"/>
                </a:lnTo>
                <a:lnTo>
                  <a:pt x="820361" y="23929"/>
                </a:lnTo>
                <a:lnTo>
                  <a:pt x="824050" y="24525"/>
                </a:lnTo>
                <a:lnTo>
                  <a:pt x="833229" y="25188"/>
                </a:lnTo>
                <a:lnTo>
                  <a:pt x="863548" y="25697"/>
                </a:lnTo>
                <a:lnTo>
                  <a:pt x="1006649" y="25718"/>
                </a:lnTo>
                <a:lnTo>
                  <a:pt x="1008249" y="24765"/>
                </a:lnTo>
                <a:lnTo>
                  <a:pt x="1009316" y="23178"/>
                </a:lnTo>
                <a:lnTo>
                  <a:pt x="1010028" y="21167"/>
                </a:lnTo>
                <a:lnTo>
                  <a:pt x="1011454" y="19826"/>
                </a:lnTo>
                <a:lnTo>
                  <a:pt x="1013358" y="18932"/>
                </a:lnTo>
                <a:lnTo>
                  <a:pt x="1015580" y="18337"/>
                </a:lnTo>
                <a:lnTo>
                  <a:pt x="1020588" y="17675"/>
                </a:lnTo>
                <a:lnTo>
                  <a:pt x="1045737" y="17145"/>
                </a:lnTo>
                <a:lnTo>
                  <a:pt x="1040800" y="17145"/>
                </a:lnTo>
                <a:lnTo>
                  <a:pt x="1042910" y="17145"/>
                </a:lnTo>
                <a:lnTo>
                  <a:pt x="1037167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"/>
          <p:cNvSpPr/>
          <p:nvPr/>
        </p:nvSpPr>
        <p:spPr>
          <a:xfrm>
            <a:off x="5737859" y="754380"/>
            <a:ext cx="2460309" cy="1500188"/>
          </a:xfrm>
          <a:custGeom>
            <a:avLst/>
            <a:gdLst/>
            <a:ahLst/>
            <a:cxnLst/>
            <a:rect l="0" t="0" r="0" b="0"/>
            <a:pathLst>
              <a:path w="2460309" h="1500188">
                <a:moveTo>
                  <a:pt x="2460308" y="1500187"/>
                </a:moveTo>
                <a:lnTo>
                  <a:pt x="2451840" y="1500187"/>
                </a:lnTo>
                <a:lnTo>
                  <a:pt x="2460308" y="1500187"/>
                </a:lnTo>
                <a:lnTo>
                  <a:pt x="2460308" y="1351597"/>
                </a:lnTo>
                <a:lnTo>
                  <a:pt x="2452530" y="1323816"/>
                </a:lnTo>
                <a:lnTo>
                  <a:pt x="2451738" y="1278469"/>
                </a:lnTo>
                <a:lnTo>
                  <a:pt x="2451735" y="1107483"/>
                </a:lnTo>
                <a:lnTo>
                  <a:pt x="2450783" y="1103130"/>
                </a:lnTo>
                <a:lnTo>
                  <a:pt x="2445844" y="1091499"/>
                </a:lnTo>
                <a:lnTo>
                  <a:pt x="2443517" y="1070013"/>
                </a:lnTo>
                <a:lnTo>
                  <a:pt x="2443172" y="1027421"/>
                </a:lnTo>
                <a:lnTo>
                  <a:pt x="2443166" y="1013186"/>
                </a:lnTo>
                <a:lnTo>
                  <a:pt x="2444117" y="1008832"/>
                </a:lnTo>
                <a:lnTo>
                  <a:pt x="2447715" y="1001455"/>
                </a:lnTo>
                <a:lnTo>
                  <a:pt x="2448102" y="997201"/>
                </a:lnTo>
                <a:lnTo>
                  <a:pt x="2442376" y="954505"/>
                </a:lnTo>
                <a:lnTo>
                  <a:pt x="2438686" y="944607"/>
                </a:lnTo>
                <a:lnTo>
                  <a:pt x="2438273" y="939300"/>
                </a:lnTo>
                <a:lnTo>
                  <a:pt x="2442916" y="894365"/>
                </a:lnTo>
                <a:lnTo>
                  <a:pt x="2443157" y="851181"/>
                </a:lnTo>
                <a:lnTo>
                  <a:pt x="2443163" y="790333"/>
                </a:lnTo>
                <a:lnTo>
                  <a:pt x="2440623" y="779566"/>
                </a:lnTo>
                <a:lnTo>
                  <a:pt x="2437272" y="768431"/>
                </a:lnTo>
                <a:lnTo>
                  <a:pt x="2434748" y="728648"/>
                </a:lnTo>
                <a:lnTo>
                  <a:pt x="2434591" y="470292"/>
                </a:lnTo>
                <a:lnTo>
                  <a:pt x="2437130" y="461113"/>
                </a:lnTo>
                <a:lnTo>
                  <a:pt x="2440482" y="450684"/>
                </a:lnTo>
                <a:lnTo>
                  <a:pt x="2443006" y="418218"/>
                </a:lnTo>
                <a:lnTo>
                  <a:pt x="2443163" y="91439"/>
                </a:lnTo>
                <a:lnTo>
                  <a:pt x="2444116" y="88582"/>
                </a:lnTo>
                <a:lnTo>
                  <a:pt x="2447714" y="82867"/>
                </a:lnTo>
                <a:lnTo>
                  <a:pt x="2448102" y="80962"/>
                </a:lnTo>
                <a:lnTo>
                  <a:pt x="2447408" y="79692"/>
                </a:lnTo>
                <a:lnTo>
                  <a:pt x="2445994" y="78845"/>
                </a:lnTo>
                <a:lnTo>
                  <a:pt x="2445050" y="77328"/>
                </a:lnTo>
                <a:lnTo>
                  <a:pt x="2444002" y="73103"/>
                </a:lnTo>
                <a:lnTo>
                  <a:pt x="2444674" y="70643"/>
                </a:lnTo>
                <a:lnTo>
                  <a:pt x="2450618" y="61596"/>
                </a:lnTo>
                <a:lnTo>
                  <a:pt x="2451238" y="58173"/>
                </a:lnTo>
                <a:lnTo>
                  <a:pt x="2451735" y="17145"/>
                </a:lnTo>
                <a:lnTo>
                  <a:pt x="2444355" y="17145"/>
                </a:lnTo>
                <a:lnTo>
                  <a:pt x="2443957" y="16192"/>
                </a:lnTo>
                <a:lnTo>
                  <a:pt x="2443267" y="9764"/>
                </a:lnTo>
                <a:lnTo>
                  <a:pt x="2442281" y="9366"/>
                </a:lnTo>
                <a:lnTo>
                  <a:pt x="2434696" y="8581"/>
                </a:lnTo>
                <a:lnTo>
                  <a:pt x="2439173" y="8575"/>
                </a:lnTo>
                <a:lnTo>
                  <a:pt x="2439551" y="7621"/>
                </a:lnTo>
                <a:lnTo>
                  <a:pt x="2438850" y="6033"/>
                </a:lnTo>
                <a:lnTo>
                  <a:pt x="2434593" y="2"/>
                </a:lnTo>
                <a:lnTo>
                  <a:pt x="2434591" y="0"/>
                </a:lnTo>
                <a:lnTo>
                  <a:pt x="2434591" y="0"/>
                </a:lnTo>
                <a:lnTo>
                  <a:pt x="2422659" y="0"/>
                </a:lnTo>
                <a:lnTo>
                  <a:pt x="2419968" y="952"/>
                </a:lnTo>
                <a:lnTo>
                  <a:pt x="2410522" y="7380"/>
                </a:lnTo>
                <a:lnTo>
                  <a:pt x="2407066" y="8042"/>
                </a:lnTo>
                <a:lnTo>
                  <a:pt x="2397087" y="8467"/>
                </a:lnTo>
                <a:lnTo>
                  <a:pt x="2394348" y="9455"/>
                </a:lnTo>
                <a:lnTo>
                  <a:pt x="2385943" y="14443"/>
                </a:lnTo>
                <a:lnTo>
                  <a:pt x="2380267" y="15944"/>
                </a:lnTo>
                <a:lnTo>
                  <a:pt x="2337494" y="18076"/>
                </a:lnTo>
                <a:lnTo>
                  <a:pt x="2325917" y="23030"/>
                </a:lnTo>
                <a:lnTo>
                  <a:pt x="2304451" y="25363"/>
                </a:lnTo>
                <a:lnTo>
                  <a:pt x="2231346" y="25716"/>
                </a:lnTo>
                <a:lnTo>
                  <a:pt x="1838573" y="25717"/>
                </a:lnTo>
                <a:lnTo>
                  <a:pt x="1826476" y="28257"/>
                </a:lnTo>
                <a:lnTo>
                  <a:pt x="1814750" y="31608"/>
                </a:lnTo>
                <a:lnTo>
                  <a:pt x="1761422" y="34185"/>
                </a:lnTo>
                <a:lnTo>
                  <a:pt x="1231255" y="34290"/>
                </a:lnTo>
                <a:lnTo>
                  <a:pt x="1154375" y="42509"/>
                </a:lnTo>
                <a:lnTo>
                  <a:pt x="1095223" y="43794"/>
                </a:lnTo>
                <a:lnTo>
                  <a:pt x="1054147" y="50240"/>
                </a:lnTo>
                <a:lnTo>
                  <a:pt x="979042" y="51388"/>
                </a:lnTo>
                <a:lnTo>
                  <a:pt x="4524" y="51435"/>
                </a:lnTo>
                <a:lnTo>
                  <a:pt x="3016" y="50482"/>
                </a:lnTo>
                <a:lnTo>
                  <a:pt x="2011" y="48895"/>
                </a:lnTo>
                <a:lnTo>
                  <a:pt x="118" y="43215"/>
                </a:lnTo>
                <a:lnTo>
                  <a:pt x="0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"/>
          <p:cNvSpPr/>
          <p:nvPr/>
        </p:nvSpPr>
        <p:spPr>
          <a:xfrm>
            <a:off x="2814637" y="2348864"/>
            <a:ext cx="145733" cy="1423037"/>
          </a:xfrm>
          <a:custGeom>
            <a:avLst/>
            <a:gdLst/>
            <a:ahLst/>
            <a:cxnLst/>
            <a:rect l="0" t="0" r="0" b="0"/>
            <a:pathLst>
              <a:path w="145733" h="1423037">
                <a:moveTo>
                  <a:pt x="145732" y="1423036"/>
                </a:moveTo>
                <a:lnTo>
                  <a:pt x="145732" y="1415655"/>
                </a:lnTo>
                <a:lnTo>
                  <a:pt x="141182" y="1410265"/>
                </a:lnTo>
                <a:lnTo>
                  <a:pt x="139841" y="1407855"/>
                </a:lnTo>
                <a:lnTo>
                  <a:pt x="137002" y="1399911"/>
                </a:lnTo>
                <a:lnTo>
                  <a:pt x="132962" y="1394343"/>
                </a:lnTo>
                <a:lnTo>
                  <a:pt x="129884" y="1390404"/>
                </a:lnTo>
                <a:lnTo>
                  <a:pt x="130404" y="1388899"/>
                </a:lnTo>
                <a:lnTo>
                  <a:pt x="133522" y="1384686"/>
                </a:lnTo>
                <a:lnTo>
                  <a:pt x="133782" y="1382229"/>
                </a:lnTo>
                <a:lnTo>
                  <a:pt x="133003" y="1379639"/>
                </a:lnTo>
                <a:lnTo>
                  <a:pt x="131531" y="1376959"/>
                </a:lnTo>
                <a:lnTo>
                  <a:pt x="129896" y="1371442"/>
                </a:lnTo>
                <a:lnTo>
                  <a:pt x="127807" y="1351401"/>
                </a:lnTo>
                <a:lnTo>
                  <a:pt x="124113" y="1344208"/>
                </a:lnTo>
                <a:lnTo>
                  <a:pt x="121837" y="1335296"/>
                </a:lnTo>
                <a:lnTo>
                  <a:pt x="119302" y="1314362"/>
                </a:lnTo>
                <a:lnTo>
                  <a:pt x="115571" y="1304569"/>
                </a:lnTo>
                <a:lnTo>
                  <a:pt x="112666" y="1292896"/>
                </a:lnTo>
                <a:lnTo>
                  <a:pt x="110732" y="1273574"/>
                </a:lnTo>
                <a:lnTo>
                  <a:pt x="106999" y="1262629"/>
                </a:lnTo>
                <a:lnTo>
                  <a:pt x="102733" y="1240079"/>
                </a:lnTo>
                <a:lnTo>
                  <a:pt x="98682" y="1228692"/>
                </a:lnTo>
                <a:lnTo>
                  <a:pt x="95596" y="1216121"/>
                </a:lnTo>
                <a:lnTo>
                  <a:pt x="91808" y="1171736"/>
                </a:lnTo>
                <a:lnTo>
                  <a:pt x="87527" y="1150456"/>
                </a:lnTo>
                <a:lnTo>
                  <a:pt x="85831" y="1108812"/>
                </a:lnTo>
                <a:lnTo>
                  <a:pt x="83232" y="1097326"/>
                </a:lnTo>
                <a:lnTo>
                  <a:pt x="81205" y="1091596"/>
                </a:lnTo>
                <a:lnTo>
                  <a:pt x="80807" y="1084919"/>
                </a:lnTo>
                <a:lnTo>
                  <a:pt x="82892" y="1062820"/>
                </a:lnTo>
                <a:lnTo>
                  <a:pt x="78568" y="1037804"/>
                </a:lnTo>
                <a:lnTo>
                  <a:pt x="76829" y="1026079"/>
                </a:lnTo>
                <a:lnTo>
                  <a:pt x="72881" y="1014518"/>
                </a:lnTo>
                <a:lnTo>
                  <a:pt x="68477" y="985682"/>
                </a:lnTo>
                <a:lnTo>
                  <a:pt x="64407" y="972751"/>
                </a:lnTo>
                <a:lnTo>
                  <a:pt x="61311" y="954761"/>
                </a:lnTo>
                <a:lnTo>
                  <a:pt x="59312" y="925724"/>
                </a:lnTo>
                <a:lnTo>
                  <a:pt x="55571" y="912766"/>
                </a:lnTo>
                <a:lnTo>
                  <a:pt x="51299" y="888925"/>
                </a:lnTo>
                <a:lnTo>
                  <a:pt x="47247" y="877360"/>
                </a:lnTo>
                <a:lnTo>
                  <a:pt x="44162" y="855589"/>
                </a:lnTo>
                <a:lnTo>
                  <a:pt x="42976" y="817602"/>
                </a:lnTo>
                <a:lnTo>
                  <a:pt x="41932" y="788565"/>
                </a:lnTo>
                <a:lnTo>
                  <a:pt x="38322" y="775606"/>
                </a:lnTo>
                <a:lnTo>
                  <a:pt x="30934" y="753050"/>
                </a:lnTo>
                <a:lnTo>
                  <a:pt x="25795" y="726672"/>
                </a:lnTo>
                <a:lnTo>
                  <a:pt x="21625" y="714761"/>
                </a:lnTo>
                <a:lnTo>
                  <a:pt x="18472" y="692794"/>
                </a:lnTo>
                <a:lnTo>
                  <a:pt x="17320" y="653843"/>
                </a:lnTo>
                <a:lnTo>
                  <a:pt x="16215" y="616399"/>
                </a:lnTo>
                <a:lnTo>
                  <a:pt x="11261" y="592212"/>
                </a:lnTo>
                <a:lnTo>
                  <a:pt x="8808" y="548777"/>
                </a:lnTo>
                <a:lnTo>
                  <a:pt x="7690" y="529525"/>
                </a:lnTo>
                <a:lnTo>
                  <a:pt x="4053" y="517602"/>
                </a:lnTo>
                <a:lnTo>
                  <a:pt x="801" y="488535"/>
                </a:lnTo>
                <a:lnTo>
                  <a:pt x="70" y="445836"/>
                </a:lnTo>
                <a:lnTo>
                  <a:pt x="0" y="234316"/>
                </a:lnTo>
                <a:lnTo>
                  <a:pt x="2540" y="222886"/>
                </a:lnTo>
                <a:lnTo>
                  <a:pt x="6785" y="208281"/>
                </a:lnTo>
                <a:lnTo>
                  <a:pt x="8416" y="179494"/>
                </a:lnTo>
                <a:lnTo>
                  <a:pt x="8542" y="157059"/>
                </a:lnTo>
                <a:lnTo>
                  <a:pt x="9504" y="152331"/>
                </a:lnTo>
                <a:lnTo>
                  <a:pt x="13114" y="144538"/>
                </a:lnTo>
                <a:lnTo>
                  <a:pt x="15353" y="135359"/>
                </a:lnTo>
                <a:lnTo>
                  <a:pt x="18028" y="92323"/>
                </a:lnTo>
                <a:lnTo>
                  <a:pt x="21665" y="84530"/>
                </a:lnTo>
                <a:lnTo>
                  <a:pt x="23916" y="75352"/>
                </a:lnTo>
                <a:lnTo>
                  <a:pt x="25362" y="58488"/>
                </a:lnTo>
                <a:lnTo>
                  <a:pt x="26433" y="55185"/>
                </a:lnTo>
                <a:lnTo>
                  <a:pt x="30163" y="48975"/>
                </a:lnTo>
                <a:lnTo>
                  <a:pt x="32456" y="43039"/>
                </a:lnTo>
                <a:lnTo>
                  <a:pt x="33928" y="31468"/>
                </a:lnTo>
                <a:lnTo>
                  <a:pt x="34289" y="1341"/>
                </a:lnTo>
                <a:lnTo>
                  <a:pt x="33337" y="894"/>
                </a:lnTo>
                <a:lnTo>
                  <a:pt x="29351" y="265"/>
                </a:lnTo>
                <a:lnTo>
                  <a:pt x="30045" y="177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"/>
          <p:cNvSpPr/>
          <p:nvPr/>
        </p:nvSpPr>
        <p:spPr>
          <a:xfrm>
            <a:off x="2848958" y="2194560"/>
            <a:ext cx="1105822" cy="68580"/>
          </a:xfrm>
          <a:custGeom>
            <a:avLst/>
            <a:gdLst/>
            <a:ahLst/>
            <a:cxnLst/>
            <a:rect l="0" t="0" r="0" b="0"/>
            <a:pathLst>
              <a:path w="1105822" h="68580">
                <a:moveTo>
                  <a:pt x="8542" y="68579"/>
                </a:moveTo>
                <a:lnTo>
                  <a:pt x="0" y="60038"/>
                </a:lnTo>
                <a:lnTo>
                  <a:pt x="128914" y="60007"/>
                </a:lnTo>
                <a:lnTo>
                  <a:pt x="134510" y="59054"/>
                </a:lnTo>
                <a:lnTo>
                  <a:pt x="141098" y="57467"/>
                </a:lnTo>
                <a:lnTo>
                  <a:pt x="148347" y="55456"/>
                </a:lnTo>
                <a:lnTo>
                  <a:pt x="155085" y="54116"/>
                </a:lnTo>
                <a:lnTo>
                  <a:pt x="173670" y="52229"/>
                </a:lnTo>
                <a:lnTo>
                  <a:pt x="192194" y="50717"/>
                </a:lnTo>
                <a:lnTo>
                  <a:pt x="199557" y="49052"/>
                </a:lnTo>
                <a:lnTo>
                  <a:pt x="207323" y="46989"/>
                </a:lnTo>
                <a:lnTo>
                  <a:pt x="214405" y="45613"/>
                </a:lnTo>
                <a:lnTo>
                  <a:pt x="234426" y="43677"/>
                </a:lnTo>
                <a:lnTo>
                  <a:pt x="257080" y="42151"/>
                </a:lnTo>
                <a:lnTo>
                  <a:pt x="263769" y="40483"/>
                </a:lnTo>
                <a:lnTo>
                  <a:pt x="270133" y="38419"/>
                </a:lnTo>
                <a:lnTo>
                  <a:pt x="277233" y="37042"/>
                </a:lnTo>
                <a:lnTo>
                  <a:pt x="300879" y="35105"/>
                </a:lnTo>
                <a:lnTo>
                  <a:pt x="331929" y="34451"/>
                </a:lnTo>
                <a:lnTo>
                  <a:pt x="549803" y="34290"/>
                </a:lnTo>
                <a:lnTo>
                  <a:pt x="557978" y="33337"/>
                </a:lnTo>
                <a:lnTo>
                  <a:pt x="566285" y="31750"/>
                </a:lnTo>
                <a:lnTo>
                  <a:pt x="574680" y="29739"/>
                </a:lnTo>
                <a:lnTo>
                  <a:pt x="583135" y="28398"/>
                </a:lnTo>
                <a:lnTo>
                  <a:pt x="608686" y="26511"/>
                </a:lnTo>
                <a:lnTo>
                  <a:pt x="642920" y="25874"/>
                </a:lnTo>
                <a:lnTo>
                  <a:pt x="659105" y="24834"/>
                </a:lnTo>
                <a:lnTo>
                  <a:pt x="666089" y="23224"/>
                </a:lnTo>
                <a:lnTo>
                  <a:pt x="672649" y="21197"/>
                </a:lnTo>
                <a:lnTo>
                  <a:pt x="679880" y="19846"/>
                </a:lnTo>
                <a:lnTo>
                  <a:pt x="703709" y="17945"/>
                </a:lnTo>
                <a:lnTo>
                  <a:pt x="737361" y="17303"/>
                </a:lnTo>
                <a:lnTo>
                  <a:pt x="962445" y="17145"/>
                </a:lnTo>
                <a:lnTo>
                  <a:pt x="966422" y="16192"/>
                </a:lnTo>
                <a:lnTo>
                  <a:pt x="970978" y="14604"/>
                </a:lnTo>
                <a:lnTo>
                  <a:pt x="975921" y="12594"/>
                </a:lnTo>
                <a:lnTo>
                  <a:pt x="980169" y="11253"/>
                </a:lnTo>
                <a:lnTo>
                  <a:pt x="989745" y="9367"/>
                </a:lnTo>
                <a:lnTo>
                  <a:pt x="996004" y="8729"/>
                </a:lnTo>
                <a:lnTo>
                  <a:pt x="1030312" y="8573"/>
                </a:lnTo>
                <a:lnTo>
                  <a:pt x="1074392" y="8572"/>
                </a:lnTo>
                <a:lnTo>
                  <a:pt x="1076295" y="7619"/>
                </a:lnTo>
                <a:lnTo>
                  <a:pt x="1077565" y="6032"/>
                </a:lnTo>
                <a:lnTo>
                  <a:pt x="1078411" y="4021"/>
                </a:lnTo>
                <a:lnTo>
                  <a:pt x="1079928" y="2681"/>
                </a:lnTo>
                <a:lnTo>
                  <a:pt x="1081892" y="1787"/>
                </a:lnTo>
                <a:lnTo>
                  <a:pt x="1086613" y="794"/>
                </a:lnTo>
                <a:lnTo>
                  <a:pt x="110582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"/>
          <p:cNvSpPr/>
          <p:nvPr/>
        </p:nvSpPr>
        <p:spPr>
          <a:xfrm>
            <a:off x="3844532" y="737237"/>
            <a:ext cx="1987626" cy="1543049"/>
          </a:xfrm>
          <a:custGeom>
            <a:avLst/>
            <a:gdLst/>
            <a:ahLst/>
            <a:cxnLst/>
            <a:rect l="0" t="0" r="0" b="0"/>
            <a:pathLst>
              <a:path w="1987626" h="1543049">
                <a:moveTo>
                  <a:pt x="93102" y="1543048"/>
                </a:moveTo>
                <a:lnTo>
                  <a:pt x="93102" y="1464229"/>
                </a:lnTo>
                <a:lnTo>
                  <a:pt x="92150" y="1460974"/>
                </a:lnTo>
                <a:lnTo>
                  <a:pt x="87211" y="1450890"/>
                </a:lnTo>
                <a:lnTo>
                  <a:pt x="85059" y="1430899"/>
                </a:lnTo>
                <a:lnTo>
                  <a:pt x="84544" y="1388195"/>
                </a:lnTo>
                <a:lnTo>
                  <a:pt x="84531" y="1353256"/>
                </a:lnTo>
                <a:lnTo>
                  <a:pt x="81990" y="1344078"/>
                </a:lnTo>
                <a:lnTo>
                  <a:pt x="78639" y="1333649"/>
                </a:lnTo>
                <a:lnTo>
                  <a:pt x="76193" y="1300090"/>
                </a:lnTo>
                <a:lnTo>
                  <a:pt x="75967" y="1258988"/>
                </a:lnTo>
                <a:lnTo>
                  <a:pt x="73422" y="1249794"/>
                </a:lnTo>
                <a:lnTo>
                  <a:pt x="70068" y="1239358"/>
                </a:lnTo>
                <a:lnTo>
                  <a:pt x="67228" y="1222772"/>
                </a:lnTo>
                <a:lnTo>
                  <a:pt x="61729" y="1205793"/>
                </a:lnTo>
                <a:lnTo>
                  <a:pt x="60109" y="1194402"/>
                </a:lnTo>
                <a:lnTo>
                  <a:pt x="61929" y="1182989"/>
                </a:lnTo>
                <a:lnTo>
                  <a:pt x="64960" y="1171566"/>
                </a:lnTo>
                <a:lnTo>
                  <a:pt x="66307" y="1160140"/>
                </a:lnTo>
                <a:lnTo>
                  <a:pt x="59544" y="1112359"/>
                </a:lnTo>
                <a:lnTo>
                  <a:pt x="58855" y="1064821"/>
                </a:lnTo>
                <a:lnTo>
                  <a:pt x="58813" y="972853"/>
                </a:lnTo>
                <a:lnTo>
                  <a:pt x="61353" y="960698"/>
                </a:lnTo>
                <a:lnTo>
                  <a:pt x="64704" y="947993"/>
                </a:lnTo>
                <a:lnTo>
                  <a:pt x="66194" y="932821"/>
                </a:lnTo>
                <a:lnTo>
                  <a:pt x="64315" y="919093"/>
                </a:lnTo>
                <a:lnTo>
                  <a:pt x="60443" y="900655"/>
                </a:lnTo>
                <a:lnTo>
                  <a:pt x="59135" y="877358"/>
                </a:lnTo>
                <a:lnTo>
                  <a:pt x="66222" y="835589"/>
                </a:lnTo>
                <a:lnTo>
                  <a:pt x="67283" y="792822"/>
                </a:lnTo>
                <a:lnTo>
                  <a:pt x="67384" y="715574"/>
                </a:lnTo>
                <a:lnTo>
                  <a:pt x="69925" y="703477"/>
                </a:lnTo>
                <a:lnTo>
                  <a:pt x="73276" y="691750"/>
                </a:lnTo>
                <a:lnTo>
                  <a:pt x="74766" y="680188"/>
                </a:lnTo>
                <a:lnTo>
                  <a:pt x="72888" y="668699"/>
                </a:lnTo>
                <a:lnTo>
                  <a:pt x="69831" y="657243"/>
                </a:lnTo>
                <a:lnTo>
                  <a:pt x="66647" y="623887"/>
                </a:lnTo>
                <a:lnTo>
                  <a:pt x="61557" y="611679"/>
                </a:lnTo>
                <a:lnTo>
                  <a:pt x="59355" y="590970"/>
                </a:lnTo>
                <a:lnTo>
                  <a:pt x="58844" y="551464"/>
                </a:lnTo>
                <a:lnTo>
                  <a:pt x="57881" y="546712"/>
                </a:lnTo>
                <a:lnTo>
                  <a:pt x="52927" y="534520"/>
                </a:lnTo>
                <a:lnTo>
                  <a:pt x="49523" y="508573"/>
                </a:lnTo>
                <a:lnTo>
                  <a:pt x="44418" y="493481"/>
                </a:lnTo>
                <a:lnTo>
                  <a:pt x="40956" y="465871"/>
                </a:lnTo>
                <a:lnTo>
                  <a:pt x="35848" y="450666"/>
                </a:lnTo>
                <a:lnTo>
                  <a:pt x="32384" y="423012"/>
                </a:lnTo>
                <a:lnTo>
                  <a:pt x="26358" y="404901"/>
                </a:lnTo>
                <a:lnTo>
                  <a:pt x="24764" y="382989"/>
                </a:lnTo>
                <a:lnTo>
                  <a:pt x="24527" y="336693"/>
                </a:lnTo>
                <a:lnTo>
                  <a:pt x="24525" y="333046"/>
                </a:lnTo>
                <a:lnTo>
                  <a:pt x="23572" y="329662"/>
                </a:lnTo>
                <a:lnTo>
                  <a:pt x="18631" y="319397"/>
                </a:lnTo>
                <a:lnTo>
                  <a:pt x="16480" y="299344"/>
                </a:lnTo>
                <a:lnTo>
                  <a:pt x="15981" y="264540"/>
                </a:lnTo>
                <a:lnTo>
                  <a:pt x="18504" y="255367"/>
                </a:lnTo>
                <a:lnTo>
                  <a:pt x="21848" y="244940"/>
                </a:lnTo>
                <a:lnTo>
                  <a:pt x="24366" y="208231"/>
                </a:lnTo>
                <a:lnTo>
                  <a:pt x="24513" y="173949"/>
                </a:lnTo>
                <a:lnTo>
                  <a:pt x="25469" y="169305"/>
                </a:lnTo>
                <a:lnTo>
                  <a:pt x="29071" y="161606"/>
                </a:lnTo>
                <a:lnTo>
                  <a:pt x="29460" y="157266"/>
                </a:lnTo>
                <a:lnTo>
                  <a:pt x="27361" y="142057"/>
                </a:lnTo>
                <a:lnTo>
                  <a:pt x="32909" y="106038"/>
                </a:lnTo>
                <a:lnTo>
                  <a:pt x="33094" y="60164"/>
                </a:lnTo>
                <a:lnTo>
                  <a:pt x="33095" y="38814"/>
                </a:lnTo>
                <a:lnTo>
                  <a:pt x="32143" y="37305"/>
                </a:lnTo>
                <a:lnTo>
                  <a:pt x="30555" y="36299"/>
                </a:lnTo>
                <a:lnTo>
                  <a:pt x="28545" y="35629"/>
                </a:lnTo>
                <a:lnTo>
                  <a:pt x="27203" y="34229"/>
                </a:lnTo>
                <a:lnTo>
                  <a:pt x="26310" y="32344"/>
                </a:lnTo>
                <a:lnTo>
                  <a:pt x="24876" y="27024"/>
                </a:lnTo>
                <a:lnTo>
                  <a:pt x="24553" y="18449"/>
                </a:lnTo>
                <a:lnTo>
                  <a:pt x="17145" y="9876"/>
                </a:lnTo>
                <a:lnTo>
                  <a:pt x="15793" y="9441"/>
                </a:lnTo>
                <a:lnTo>
                  <a:pt x="8674" y="8685"/>
                </a:lnTo>
                <a:lnTo>
                  <a:pt x="8242" y="7694"/>
                </a:lnTo>
                <a:lnTo>
                  <a:pt x="7411" y="354"/>
                </a:lnTo>
                <a:lnTo>
                  <a:pt x="0" y="29"/>
                </a:lnTo>
                <a:lnTo>
                  <a:pt x="6291" y="0"/>
                </a:lnTo>
                <a:lnTo>
                  <a:pt x="6653" y="952"/>
                </a:lnTo>
                <a:lnTo>
                  <a:pt x="7282" y="7379"/>
                </a:lnTo>
                <a:lnTo>
                  <a:pt x="8266" y="7776"/>
                </a:lnTo>
                <a:lnTo>
                  <a:pt x="16103" y="8500"/>
                </a:lnTo>
                <a:lnTo>
                  <a:pt x="20145" y="8539"/>
                </a:lnTo>
                <a:lnTo>
                  <a:pt x="22557" y="9502"/>
                </a:lnTo>
                <a:lnTo>
                  <a:pt x="30502" y="14455"/>
                </a:lnTo>
                <a:lnTo>
                  <a:pt x="36070" y="15948"/>
                </a:lnTo>
                <a:lnTo>
                  <a:pt x="78758" y="18074"/>
                </a:lnTo>
                <a:lnTo>
                  <a:pt x="90334" y="23028"/>
                </a:lnTo>
                <a:lnTo>
                  <a:pt x="110830" y="25184"/>
                </a:lnTo>
                <a:lnTo>
                  <a:pt x="167407" y="25706"/>
                </a:lnTo>
                <a:lnTo>
                  <a:pt x="178832" y="28251"/>
                </a:lnTo>
                <a:lnTo>
                  <a:pt x="190259" y="31605"/>
                </a:lnTo>
                <a:lnTo>
                  <a:pt x="243358" y="34183"/>
                </a:lnTo>
                <a:lnTo>
                  <a:pt x="321494" y="34285"/>
                </a:lnTo>
                <a:lnTo>
                  <a:pt x="337803" y="36826"/>
                </a:lnTo>
                <a:lnTo>
                  <a:pt x="352353" y="40178"/>
                </a:lnTo>
                <a:lnTo>
                  <a:pt x="414387" y="42755"/>
                </a:lnTo>
                <a:lnTo>
                  <a:pt x="612006" y="42860"/>
                </a:lnTo>
                <a:lnTo>
                  <a:pt x="667107" y="35479"/>
                </a:lnTo>
                <a:lnTo>
                  <a:pt x="727447" y="34357"/>
                </a:lnTo>
                <a:lnTo>
                  <a:pt x="1987625" y="3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"/>
          <p:cNvSpPr/>
          <p:nvPr/>
        </p:nvSpPr>
        <p:spPr>
          <a:xfrm>
            <a:off x="8155409" y="2151697"/>
            <a:ext cx="102767" cy="2468881"/>
          </a:xfrm>
          <a:custGeom>
            <a:avLst/>
            <a:gdLst/>
            <a:ahLst/>
            <a:cxnLst/>
            <a:rect l="0" t="0" r="0" b="0"/>
            <a:pathLst>
              <a:path w="102767" h="2468881">
                <a:moveTo>
                  <a:pt x="17041" y="2468880"/>
                </a:moveTo>
                <a:lnTo>
                  <a:pt x="8477" y="2468880"/>
                </a:lnTo>
                <a:lnTo>
                  <a:pt x="17009" y="2468880"/>
                </a:lnTo>
                <a:lnTo>
                  <a:pt x="17041" y="2447547"/>
                </a:lnTo>
                <a:lnTo>
                  <a:pt x="17993" y="2446085"/>
                </a:lnTo>
                <a:lnTo>
                  <a:pt x="19580" y="2445111"/>
                </a:lnTo>
                <a:lnTo>
                  <a:pt x="21591" y="2444461"/>
                </a:lnTo>
                <a:lnTo>
                  <a:pt x="22932" y="2443076"/>
                </a:lnTo>
                <a:lnTo>
                  <a:pt x="23825" y="2441200"/>
                </a:lnTo>
                <a:lnTo>
                  <a:pt x="24819" y="2436575"/>
                </a:lnTo>
                <a:lnTo>
                  <a:pt x="25613" y="2380288"/>
                </a:lnTo>
                <a:lnTo>
                  <a:pt x="24661" y="2377434"/>
                </a:lnTo>
                <a:lnTo>
                  <a:pt x="23073" y="2374579"/>
                </a:lnTo>
                <a:lnTo>
                  <a:pt x="18233" y="2367703"/>
                </a:lnTo>
                <a:lnTo>
                  <a:pt x="17145" y="2346846"/>
                </a:lnTo>
                <a:lnTo>
                  <a:pt x="17041" y="2298596"/>
                </a:lnTo>
                <a:lnTo>
                  <a:pt x="16089" y="2294397"/>
                </a:lnTo>
                <a:lnTo>
                  <a:pt x="14501" y="2290646"/>
                </a:lnTo>
                <a:lnTo>
                  <a:pt x="12490" y="2287192"/>
                </a:lnTo>
                <a:lnTo>
                  <a:pt x="10256" y="2280815"/>
                </a:lnTo>
                <a:lnTo>
                  <a:pt x="8822" y="2268960"/>
                </a:lnTo>
                <a:lnTo>
                  <a:pt x="8469" y="2201851"/>
                </a:lnTo>
                <a:lnTo>
                  <a:pt x="5928" y="2192721"/>
                </a:lnTo>
                <a:lnTo>
                  <a:pt x="3918" y="2187619"/>
                </a:lnTo>
                <a:lnTo>
                  <a:pt x="1087" y="2171337"/>
                </a:lnTo>
                <a:lnTo>
                  <a:pt x="0" y="2144759"/>
                </a:lnTo>
                <a:lnTo>
                  <a:pt x="918" y="2140404"/>
                </a:lnTo>
                <a:lnTo>
                  <a:pt x="2482" y="2136549"/>
                </a:lnTo>
                <a:lnTo>
                  <a:pt x="4478" y="2133026"/>
                </a:lnTo>
                <a:lnTo>
                  <a:pt x="6695" y="2124031"/>
                </a:lnTo>
                <a:lnTo>
                  <a:pt x="8464" y="2048294"/>
                </a:lnTo>
                <a:lnTo>
                  <a:pt x="8466" y="2042757"/>
                </a:lnTo>
                <a:lnTo>
                  <a:pt x="9419" y="2038113"/>
                </a:lnTo>
                <a:lnTo>
                  <a:pt x="11007" y="2034064"/>
                </a:lnTo>
                <a:lnTo>
                  <a:pt x="13019" y="2030413"/>
                </a:lnTo>
                <a:lnTo>
                  <a:pt x="15253" y="2021276"/>
                </a:lnTo>
                <a:lnTo>
                  <a:pt x="17037" y="1945424"/>
                </a:lnTo>
                <a:lnTo>
                  <a:pt x="17041" y="1867109"/>
                </a:lnTo>
                <a:lnTo>
                  <a:pt x="19580" y="1853446"/>
                </a:lnTo>
                <a:lnTo>
                  <a:pt x="21591" y="1847136"/>
                </a:lnTo>
                <a:lnTo>
                  <a:pt x="24422" y="1829153"/>
                </a:lnTo>
                <a:lnTo>
                  <a:pt x="25604" y="1752003"/>
                </a:lnTo>
                <a:lnTo>
                  <a:pt x="26566" y="1680275"/>
                </a:lnTo>
                <a:lnTo>
                  <a:pt x="28153" y="1673586"/>
                </a:lnTo>
                <a:lnTo>
                  <a:pt x="30164" y="1667222"/>
                </a:lnTo>
                <a:lnTo>
                  <a:pt x="32995" y="1644612"/>
                </a:lnTo>
                <a:lnTo>
                  <a:pt x="31116" y="1630734"/>
                </a:lnTo>
                <a:lnTo>
                  <a:pt x="29282" y="1624366"/>
                </a:lnTo>
                <a:lnTo>
                  <a:pt x="29784" y="1609670"/>
                </a:lnTo>
                <a:lnTo>
                  <a:pt x="32881" y="1587872"/>
                </a:lnTo>
                <a:lnTo>
                  <a:pt x="35087" y="1531539"/>
                </a:lnTo>
                <a:lnTo>
                  <a:pt x="36692" y="1523946"/>
                </a:lnTo>
                <a:lnTo>
                  <a:pt x="38714" y="1516026"/>
                </a:lnTo>
                <a:lnTo>
                  <a:pt x="41560" y="1495779"/>
                </a:lnTo>
                <a:lnTo>
                  <a:pt x="42737" y="1423676"/>
                </a:lnTo>
                <a:lnTo>
                  <a:pt x="42748" y="1410303"/>
                </a:lnTo>
                <a:lnTo>
                  <a:pt x="45294" y="1398009"/>
                </a:lnTo>
                <a:lnTo>
                  <a:pt x="47306" y="1392063"/>
                </a:lnTo>
                <a:lnTo>
                  <a:pt x="50138" y="1370043"/>
                </a:lnTo>
                <a:lnTo>
                  <a:pt x="51317" y="1296283"/>
                </a:lnTo>
                <a:lnTo>
                  <a:pt x="51321" y="1289956"/>
                </a:lnTo>
                <a:lnTo>
                  <a:pt x="54182" y="1283833"/>
                </a:lnTo>
                <a:lnTo>
                  <a:pt x="58946" y="1277846"/>
                </a:lnTo>
                <a:lnTo>
                  <a:pt x="64980" y="1271950"/>
                </a:lnTo>
                <a:lnTo>
                  <a:pt x="69003" y="1266114"/>
                </a:lnTo>
                <a:lnTo>
                  <a:pt x="71685" y="1260319"/>
                </a:lnTo>
                <a:lnTo>
                  <a:pt x="74664" y="1248799"/>
                </a:lnTo>
                <a:lnTo>
                  <a:pt x="77037" y="1174433"/>
                </a:lnTo>
                <a:lnTo>
                  <a:pt x="77047" y="1134428"/>
                </a:lnTo>
                <a:lnTo>
                  <a:pt x="79588" y="1122998"/>
                </a:lnTo>
                <a:lnTo>
                  <a:pt x="81599" y="1117283"/>
                </a:lnTo>
                <a:lnTo>
                  <a:pt x="84429" y="1100138"/>
                </a:lnTo>
                <a:lnTo>
                  <a:pt x="85611" y="1026758"/>
                </a:lnTo>
                <a:lnTo>
                  <a:pt x="85621" y="920118"/>
                </a:lnTo>
                <a:lnTo>
                  <a:pt x="88160" y="908686"/>
                </a:lnTo>
                <a:lnTo>
                  <a:pt x="90172" y="902971"/>
                </a:lnTo>
                <a:lnTo>
                  <a:pt x="93003" y="885825"/>
                </a:lnTo>
                <a:lnTo>
                  <a:pt x="94184" y="808777"/>
                </a:lnTo>
                <a:lnTo>
                  <a:pt x="95145" y="733426"/>
                </a:lnTo>
                <a:lnTo>
                  <a:pt x="96733" y="726123"/>
                </a:lnTo>
                <a:lnTo>
                  <a:pt x="98744" y="718397"/>
                </a:lnTo>
                <a:lnTo>
                  <a:pt x="101575" y="702973"/>
                </a:lnTo>
                <a:lnTo>
                  <a:pt x="102759" y="631493"/>
                </a:lnTo>
                <a:lnTo>
                  <a:pt x="102766" y="538519"/>
                </a:lnTo>
                <a:lnTo>
                  <a:pt x="100226" y="529537"/>
                </a:lnTo>
                <a:lnTo>
                  <a:pt x="98215" y="524475"/>
                </a:lnTo>
                <a:lnTo>
                  <a:pt x="95385" y="508248"/>
                </a:lnTo>
                <a:lnTo>
                  <a:pt x="92182" y="499573"/>
                </a:lnTo>
                <a:lnTo>
                  <a:pt x="89996" y="495926"/>
                </a:lnTo>
                <a:lnTo>
                  <a:pt x="87565" y="489334"/>
                </a:lnTo>
                <a:lnTo>
                  <a:pt x="86197" y="477728"/>
                </a:lnTo>
                <a:lnTo>
                  <a:pt x="85622" y="400948"/>
                </a:lnTo>
                <a:lnTo>
                  <a:pt x="85622" y="395886"/>
                </a:lnTo>
                <a:lnTo>
                  <a:pt x="84668" y="391559"/>
                </a:lnTo>
                <a:lnTo>
                  <a:pt x="83081" y="387722"/>
                </a:lnTo>
                <a:lnTo>
                  <a:pt x="81071" y="384211"/>
                </a:lnTo>
                <a:lnTo>
                  <a:pt x="78835" y="375231"/>
                </a:lnTo>
                <a:lnTo>
                  <a:pt x="76166" y="340124"/>
                </a:lnTo>
                <a:lnTo>
                  <a:pt x="74554" y="336287"/>
                </a:lnTo>
                <a:lnTo>
                  <a:pt x="72529" y="332776"/>
                </a:lnTo>
                <a:lnTo>
                  <a:pt x="70277" y="323796"/>
                </a:lnTo>
                <a:lnTo>
                  <a:pt x="68477" y="246643"/>
                </a:lnTo>
                <a:lnTo>
                  <a:pt x="68477" y="241581"/>
                </a:lnTo>
                <a:lnTo>
                  <a:pt x="65936" y="230877"/>
                </a:lnTo>
                <a:lnTo>
                  <a:pt x="63925" y="225355"/>
                </a:lnTo>
                <a:lnTo>
                  <a:pt x="61095" y="213034"/>
                </a:lnTo>
                <a:lnTo>
                  <a:pt x="59906" y="147358"/>
                </a:lnTo>
                <a:lnTo>
                  <a:pt x="60857" y="143006"/>
                </a:lnTo>
                <a:lnTo>
                  <a:pt x="62445" y="139152"/>
                </a:lnTo>
                <a:lnTo>
                  <a:pt x="64455" y="135631"/>
                </a:lnTo>
                <a:lnTo>
                  <a:pt x="66688" y="129178"/>
                </a:lnTo>
                <a:lnTo>
                  <a:pt x="67946" y="117650"/>
                </a:lnTo>
                <a:lnTo>
                  <a:pt x="68475" y="42863"/>
                </a:lnTo>
                <a:lnTo>
                  <a:pt x="68475" y="40005"/>
                </a:lnTo>
                <a:lnTo>
                  <a:pt x="69428" y="37148"/>
                </a:lnTo>
                <a:lnTo>
                  <a:pt x="71016" y="34290"/>
                </a:lnTo>
                <a:lnTo>
                  <a:pt x="73026" y="31433"/>
                </a:lnTo>
                <a:lnTo>
                  <a:pt x="75261" y="25718"/>
                </a:lnTo>
                <a:lnTo>
                  <a:pt x="76695" y="18838"/>
                </a:lnTo>
                <a:lnTo>
                  <a:pt x="75860" y="17321"/>
                </a:lnTo>
                <a:lnTo>
                  <a:pt x="74351" y="15358"/>
                </a:lnTo>
                <a:lnTo>
                  <a:pt x="68820" y="8970"/>
                </a:lnTo>
                <a:lnTo>
                  <a:pt x="68506" y="1227"/>
                </a:lnTo>
                <a:lnTo>
                  <a:pt x="67543" y="818"/>
                </a:lnTo>
                <a:lnTo>
                  <a:pt x="65949" y="545"/>
                </a:lnTo>
                <a:lnTo>
                  <a:pt x="59924" y="2"/>
                </a:lnTo>
                <a:lnTo>
                  <a:pt x="5990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"/>
          <p:cNvSpPr/>
          <p:nvPr/>
        </p:nvSpPr>
        <p:spPr>
          <a:xfrm>
            <a:off x="7169467" y="3188970"/>
            <a:ext cx="1061799" cy="42863"/>
          </a:xfrm>
          <a:custGeom>
            <a:avLst/>
            <a:gdLst/>
            <a:ahLst/>
            <a:cxnLst/>
            <a:rect l="0" t="0" r="0" b="0"/>
            <a:pathLst>
              <a:path w="1061799" h="42863">
                <a:moveTo>
                  <a:pt x="0" y="42862"/>
                </a:moveTo>
                <a:lnTo>
                  <a:pt x="57228" y="42862"/>
                </a:lnTo>
                <a:lnTo>
                  <a:pt x="60060" y="41910"/>
                </a:lnTo>
                <a:lnTo>
                  <a:pt x="63852" y="40322"/>
                </a:lnTo>
                <a:lnTo>
                  <a:pt x="68285" y="38311"/>
                </a:lnTo>
                <a:lnTo>
                  <a:pt x="72194" y="36971"/>
                </a:lnTo>
                <a:lnTo>
                  <a:pt x="75752" y="36077"/>
                </a:lnTo>
                <a:lnTo>
                  <a:pt x="87850" y="34819"/>
                </a:lnTo>
                <a:lnTo>
                  <a:pt x="117858" y="34310"/>
                </a:lnTo>
                <a:lnTo>
                  <a:pt x="138793" y="34292"/>
                </a:lnTo>
                <a:lnTo>
                  <a:pt x="143011" y="33339"/>
                </a:lnTo>
                <a:lnTo>
                  <a:pt x="147728" y="31751"/>
                </a:lnTo>
                <a:lnTo>
                  <a:pt x="152779" y="29740"/>
                </a:lnTo>
                <a:lnTo>
                  <a:pt x="157098" y="28399"/>
                </a:lnTo>
                <a:lnTo>
                  <a:pt x="160929" y="27505"/>
                </a:lnTo>
                <a:lnTo>
                  <a:pt x="173413" y="26247"/>
                </a:lnTo>
                <a:lnTo>
                  <a:pt x="204189" y="25748"/>
                </a:lnTo>
                <a:lnTo>
                  <a:pt x="317165" y="25717"/>
                </a:lnTo>
                <a:lnTo>
                  <a:pt x="322886" y="24765"/>
                </a:lnTo>
                <a:lnTo>
                  <a:pt x="329557" y="23177"/>
                </a:lnTo>
                <a:lnTo>
                  <a:pt x="336862" y="21166"/>
                </a:lnTo>
                <a:lnTo>
                  <a:pt x="343637" y="19825"/>
                </a:lnTo>
                <a:lnTo>
                  <a:pt x="350060" y="18932"/>
                </a:lnTo>
                <a:lnTo>
                  <a:pt x="365659" y="17674"/>
                </a:lnTo>
                <a:lnTo>
                  <a:pt x="395251" y="17214"/>
                </a:lnTo>
                <a:lnTo>
                  <a:pt x="484577" y="17145"/>
                </a:lnTo>
                <a:lnTo>
                  <a:pt x="491644" y="16192"/>
                </a:lnTo>
                <a:lnTo>
                  <a:pt x="499212" y="14605"/>
                </a:lnTo>
                <a:lnTo>
                  <a:pt x="507116" y="12594"/>
                </a:lnTo>
                <a:lnTo>
                  <a:pt x="514290" y="11253"/>
                </a:lnTo>
                <a:lnTo>
                  <a:pt x="520977" y="10360"/>
                </a:lnTo>
                <a:lnTo>
                  <a:pt x="542032" y="9102"/>
                </a:lnTo>
                <a:lnTo>
                  <a:pt x="570195" y="8677"/>
                </a:lnTo>
                <a:lnTo>
                  <a:pt x="909849" y="8572"/>
                </a:lnTo>
                <a:lnTo>
                  <a:pt x="914224" y="7619"/>
                </a:lnTo>
                <a:lnTo>
                  <a:pt x="919045" y="6032"/>
                </a:lnTo>
                <a:lnTo>
                  <a:pt x="924164" y="4021"/>
                </a:lnTo>
                <a:lnTo>
                  <a:pt x="928530" y="2681"/>
                </a:lnTo>
                <a:lnTo>
                  <a:pt x="932392" y="1787"/>
                </a:lnTo>
                <a:lnTo>
                  <a:pt x="944919" y="529"/>
                </a:lnTo>
                <a:lnTo>
                  <a:pt x="976339" y="9"/>
                </a:lnTo>
                <a:lnTo>
                  <a:pt x="1045845" y="0"/>
                </a:lnTo>
                <a:lnTo>
                  <a:pt x="1045844" y="0"/>
                </a:lnTo>
                <a:lnTo>
                  <a:pt x="1054065" y="0"/>
                </a:lnTo>
                <a:lnTo>
                  <a:pt x="1049409" y="0"/>
                </a:lnTo>
                <a:lnTo>
                  <a:pt x="1061798" y="0"/>
                </a:lnTo>
                <a:lnTo>
                  <a:pt x="105441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"/>
          <p:cNvSpPr/>
          <p:nvPr/>
        </p:nvSpPr>
        <p:spPr>
          <a:xfrm>
            <a:off x="3920489" y="2168842"/>
            <a:ext cx="34289" cy="1037273"/>
          </a:xfrm>
          <a:custGeom>
            <a:avLst/>
            <a:gdLst/>
            <a:ahLst/>
            <a:cxnLst/>
            <a:rect l="0" t="0" r="0" b="0"/>
            <a:pathLst>
              <a:path w="34289" h="1037273">
                <a:moveTo>
                  <a:pt x="25718" y="0"/>
                </a:moveTo>
                <a:lnTo>
                  <a:pt x="25718" y="114195"/>
                </a:lnTo>
                <a:lnTo>
                  <a:pt x="26671" y="118040"/>
                </a:lnTo>
                <a:lnTo>
                  <a:pt x="28258" y="122509"/>
                </a:lnTo>
                <a:lnTo>
                  <a:pt x="30269" y="127393"/>
                </a:lnTo>
                <a:lnTo>
                  <a:pt x="31610" y="131601"/>
                </a:lnTo>
                <a:lnTo>
                  <a:pt x="32503" y="135359"/>
                </a:lnTo>
                <a:lnTo>
                  <a:pt x="33496" y="143027"/>
                </a:lnTo>
                <a:lnTo>
                  <a:pt x="34244" y="173414"/>
                </a:lnTo>
                <a:lnTo>
                  <a:pt x="34288" y="204189"/>
                </a:lnTo>
                <a:lnTo>
                  <a:pt x="33336" y="209469"/>
                </a:lnTo>
                <a:lnTo>
                  <a:pt x="31749" y="214893"/>
                </a:lnTo>
                <a:lnTo>
                  <a:pt x="29739" y="220415"/>
                </a:lnTo>
                <a:lnTo>
                  <a:pt x="28399" y="226953"/>
                </a:lnTo>
                <a:lnTo>
                  <a:pt x="27505" y="234170"/>
                </a:lnTo>
                <a:lnTo>
                  <a:pt x="26512" y="248855"/>
                </a:lnTo>
                <a:lnTo>
                  <a:pt x="25823" y="279692"/>
                </a:lnTo>
                <a:lnTo>
                  <a:pt x="25720" y="331461"/>
                </a:lnTo>
                <a:lnTo>
                  <a:pt x="24767" y="337179"/>
                </a:lnTo>
                <a:lnTo>
                  <a:pt x="23179" y="342896"/>
                </a:lnTo>
                <a:lnTo>
                  <a:pt x="21168" y="348612"/>
                </a:lnTo>
                <a:lnTo>
                  <a:pt x="19827" y="354328"/>
                </a:lnTo>
                <a:lnTo>
                  <a:pt x="18933" y="360044"/>
                </a:lnTo>
                <a:lnTo>
                  <a:pt x="17940" y="372427"/>
                </a:lnTo>
                <a:lnTo>
                  <a:pt x="17302" y="401120"/>
                </a:lnTo>
                <a:lnTo>
                  <a:pt x="17155" y="442808"/>
                </a:lnTo>
                <a:lnTo>
                  <a:pt x="16199" y="449510"/>
                </a:lnTo>
                <a:lnTo>
                  <a:pt x="14610" y="456836"/>
                </a:lnTo>
                <a:lnTo>
                  <a:pt x="12598" y="464577"/>
                </a:lnTo>
                <a:lnTo>
                  <a:pt x="11256" y="471643"/>
                </a:lnTo>
                <a:lnTo>
                  <a:pt x="10362" y="478259"/>
                </a:lnTo>
                <a:lnTo>
                  <a:pt x="9368" y="490690"/>
                </a:lnTo>
                <a:lnTo>
                  <a:pt x="8678" y="519959"/>
                </a:lnTo>
                <a:lnTo>
                  <a:pt x="8573" y="605790"/>
                </a:lnTo>
                <a:lnTo>
                  <a:pt x="7621" y="611505"/>
                </a:lnTo>
                <a:lnTo>
                  <a:pt x="6033" y="617220"/>
                </a:lnTo>
                <a:lnTo>
                  <a:pt x="4023" y="622935"/>
                </a:lnTo>
                <a:lnTo>
                  <a:pt x="2681" y="628650"/>
                </a:lnTo>
                <a:lnTo>
                  <a:pt x="1788" y="634365"/>
                </a:lnTo>
                <a:lnTo>
                  <a:pt x="795" y="645795"/>
                </a:lnTo>
                <a:lnTo>
                  <a:pt x="105" y="669819"/>
                </a:lnTo>
                <a:lnTo>
                  <a:pt x="1023" y="674194"/>
                </a:lnTo>
                <a:lnTo>
                  <a:pt x="2587" y="679015"/>
                </a:lnTo>
                <a:lnTo>
                  <a:pt x="4582" y="684134"/>
                </a:lnTo>
                <a:lnTo>
                  <a:pt x="5913" y="689452"/>
                </a:lnTo>
                <a:lnTo>
                  <a:pt x="6800" y="694902"/>
                </a:lnTo>
                <a:lnTo>
                  <a:pt x="7785" y="705085"/>
                </a:lnTo>
                <a:lnTo>
                  <a:pt x="8222" y="712786"/>
                </a:lnTo>
                <a:lnTo>
                  <a:pt x="7387" y="717126"/>
                </a:lnTo>
                <a:lnTo>
                  <a:pt x="5877" y="721924"/>
                </a:lnTo>
                <a:lnTo>
                  <a:pt x="3918" y="727028"/>
                </a:lnTo>
                <a:lnTo>
                  <a:pt x="2613" y="731383"/>
                </a:lnTo>
                <a:lnTo>
                  <a:pt x="1742" y="735238"/>
                </a:lnTo>
                <a:lnTo>
                  <a:pt x="774" y="743015"/>
                </a:lnTo>
                <a:lnTo>
                  <a:pt x="68" y="773687"/>
                </a:lnTo>
                <a:lnTo>
                  <a:pt x="0" y="1028303"/>
                </a:lnTo>
                <a:lnTo>
                  <a:pt x="953" y="1029388"/>
                </a:lnTo>
                <a:lnTo>
                  <a:pt x="8573" y="10372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"/>
          <p:cNvSpPr/>
          <p:nvPr/>
        </p:nvSpPr>
        <p:spPr>
          <a:xfrm>
            <a:off x="3886200" y="2280285"/>
            <a:ext cx="1071563" cy="977266"/>
          </a:xfrm>
          <a:custGeom>
            <a:avLst/>
            <a:gdLst/>
            <a:ahLst/>
            <a:cxnLst/>
            <a:rect l="0" t="0" r="0" b="0"/>
            <a:pathLst>
              <a:path w="1071563" h="977266">
                <a:moveTo>
                  <a:pt x="17145" y="960120"/>
                </a:moveTo>
                <a:lnTo>
                  <a:pt x="24526" y="960120"/>
                </a:lnTo>
                <a:lnTo>
                  <a:pt x="32326" y="954228"/>
                </a:lnTo>
                <a:lnTo>
                  <a:pt x="41287" y="951900"/>
                </a:lnTo>
                <a:lnTo>
                  <a:pt x="71540" y="951551"/>
                </a:lnTo>
                <a:lnTo>
                  <a:pt x="199745" y="951547"/>
                </a:lnTo>
                <a:lnTo>
                  <a:pt x="208155" y="949007"/>
                </a:lnTo>
                <a:lnTo>
                  <a:pt x="217291" y="945656"/>
                </a:lnTo>
                <a:lnTo>
                  <a:pt x="228741" y="943769"/>
                </a:lnTo>
                <a:lnTo>
                  <a:pt x="259647" y="943006"/>
                </a:lnTo>
                <a:lnTo>
                  <a:pt x="606174" y="942975"/>
                </a:lnTo>
                <a:lnTo>
                  <a:pt x="610808" y="943927"/>
                </a:lnTo>
                <a:lnTo>
                  <a:pt x="622834" y="948866"/>
                </a:lnTo>
                <a:lnTo>
                  <a:pt x="644464" y="951194"/>
                </a:lnTo>
                <a:lnTo>
                  <a:pt x="674755" y="951516"/>
                </a:lnTo>
                <a:lnTo>
                  <a:pt x="744173" y="951547"/>
                </a:lnTo>
                <a:lnTo>
                  <a:pt x="754923" y="954087"/>
                </a:lnTo>
                <a:lnTo>
                  <a:pt x="769146" y="958332"/>
                </a:lnTo>
                <a:lnTo>
                  <a:pt x="791001" y="959963"/>
                </a:lnTo>
                <a:lnTo>
                  <a:pt x="868293" y="960120"/>
                </a:lnTo>
                <a:lnTo>
                  <a:pt x="871279" y="959167"/>
                </a:lnTo>
                <a:lnTo>
                  <a:pt x="877137" y="955569"/>
                </a:lnTo>
                <a:lnTo>
                  <a:pt x="885456" y="953334"/>
                </a:lnTo>
                <a:lnTo>
                  <a:pt x="915115" y="951617"/>
                </a:lnTo>
                <a:lnTo>
                  <a:pt x="997162" y="951547"/>
                </a:lnTo>
                <a:lnTo>
                  <a:pt x="1000054" y="952500"/>
                </a:lnTo>
                <a:lnTo>
                  <a:pt x="1008676" y="957439"/>
                </a:lnTo>
                <a:lnTo>
                  <a:pt x="1014403" y="958928"/>
                </a:lnTo>
                <a:lnTo>
                  <a:pt x="1046374" y="960116"/>
                </a:lnTo>
                <a:lnTo>
                  <a:pt x="1071562" y="960120"/>
                </a:lnTo>
                <a:lnTo>
                  <a:pt x="1064181" y="952739"/>
                </a:lnTo>
                <a:lnTo>
                  <a:pt x="1060979" y="952077"/>
                </a:lnTo>
                <a:lnTo>
                  <a:pt x="1028684" y="951551"/>
                </a:lnTo>
                <a:lnTo>
                  <a:pt x="868317" y="951547"/>
                </a:lnTo>
                <a:lnTo>
                  <a:pt x="863675" y="952500"/>
                </a:lnTo>
                <a:lnTo>
                  <a:pt x="851639" y="957439"/>
                </a:lnTo>
                <a:lnTo>
                  <a:pt x="830988" y="959590"/>
                </a:lnTo>
                <a:lnTo>
                  <a:pt x="802885" y="960050"/>
                </a:lnTo>
                <a:lnTo>
                  <a:pt x="379943" y="960120"/>
                </a:lnTo>
                <a:lnTo>
                  <a:pt x="368570" y="962660"/>
                </a:lnTo>
                <a:lnTo>
                  <a:pt x="357166" y="966011"/>
                </a:lnTo>
                <a:lnTo>
                  <a:pt x="328609" y="968339"/>
                </a:lnTo>
                <a:lnTo>
                  <a:pt x="298873" y="968661"/>
                </a:lnTo>
                <a:lnTo>
                  <a:pt x="229931" y="968692"/>
                </a:lnTo>
                <a:lnTo>
                  <a:pt x="220936" y="971232"/>
                </a:lnTo>
                <a:lnTo>
                  <a:pt x="211541" y="974584"/>
                </a:lnTo>
                <a:lnTo>
                  <a:pt x="199944" y="976470"/>
                </a:lnTo>
                <a:lnTo>
                  <a:pt x="168979" y="977233"/>
                </a:lnTo>
                <a:lnTo>
                  <a:pt x="134305" y="977265"/>
                </a:lnTo>
                <a:lnTo>
                  <a:pt x="131447" y="976312"/>
                </a:lnTo>
                <a:lnTo>
                  <a:pt x="122873" y="971373"/>
                </a:lnTo>
                <a:lnTo>
                  <a:pt x="117157" y="969884"/>
                </a:lnTo>
                <a:lnTo>
                  <a:pt x="84865" y="968692"/>
                </a:lnTo>
                <a:lnTo>
                  <a:pt x="43249" y="968692"/>
                </a:lnTo>
                <a:lnTo>
                  <a:pt x="34652" y="960473"/>
                </a:lnTo>
                <a:lnTo>
                  <a:pt x="13055" y="960123"/>
                </a:lnTo>
                <a:lnTo>
                  <a:pt x="11560" y="961074"/>
                </a:lnTo>
                <a:lnTo>
                  <a:pt x="10564" y="962661"/>
                </a:lnTo>
                <a:lnTo>
                  <a:pt x="8965" y="967501"/>
                </a:lnTo>
                <a:lnTo>
                  <a:pt x="7882" y="967898"/>
                </a:lnTo>
                <a:lnTo>
                  <a:pt x="107" y="968683"/>
                </a:lnTo>
                <a:lnTo>
                  <a:pt x="0" y="939723"/>
                </a:lnTo>
                <a:lnTo>
                  <a:pt x="0" y="838048"/>
                </a:lnTo>
                <a:lnTo>
                  <a:pt x="2540" y="824585"/>
                </a:lnTo>
                <a:lnTo>
                  <a:pt x="5891" y="812252"/>
                </a:lnTo>
                <a:lnTo>
                  <a:pt x="8730" y="794599"/>
                </a:lnTo>
                <a:lnTo>
                  <a:pt x="15200" y="771567"/>
                </a:lnTo>
                <a:lnTo>
                  <a:pt x="16889" y="742955"/>
                </a:lnTo>
                <a:lnTo>
                  <a:pt x="17135" y="689849"/>
                </a:lnTo>
                <a:lnTo>
                  <a:pt x="19680" y="677757"/>
                </a:lnTo>
                <a:lnTo>
                  <a:pt x="21692" y="671865"/>
                </a:lnTo>
                <a:lnTo>
                  <a:pt x="22081" y="665080"/>
                </a:lnTo>
                <a:lnTo>
                  <a:pt x="18402" y="636198"/>
                </a:lnTo>
                <a:lnTo>
                  <a:pt x="17393" y="611867"/>
                </a:lnTo>
                <a:lnTo>
                  <a:pt x="18146" y="582825"/>
                </a:lnTo>
                <a:lnTo>
                  <a:pt x="23940" y="557756"/>
                </a:lnTo>
                <a:lnTo>
                  <a:pt x="25483" y="527756"/>
                </a:lnTo>
                <a:lnTo>
                  <a:pt x="25708" y="474700"/>
                </a:lnTo>
                <a:lnTo>
                  <a:pt x="32501" y="439031"/>
                </a:lnTo>
                <a:lnTo>
                  <a:pt x="33097" y="432705"/>
                </a:lnTo>
                <a:lnTo>
                  <a:pt x="31220" y="420596"/>
                </a:lnTo>
                <a:lnTo>
                  <a:pt x="29385" y="414699"/>
                </a:lnTo>
                <a:lnTo>
                  <a:pt x="29888" y="400528"/>
                </a:lnTo>
                <a:lnTo>
                  <a:pt x="34663" y="366575"/>
                </a:lnTo>
                <a:lnTo>
                  <a:pt x="40960" y="343061"/>
                </a:lnTo>
                <a:lnTo>
                  <a:pt x="42486" y="315521"/>
                </a:lnTo>
                <a:lnTo>
                  <a:pt x="43741" y="289408"/>
                </a:lnTo>
                <a:lnTo>
                  <a:pt x="49633" y="263365"/>
                </a:lnTo>
                <a:lnTo>
                  <a:pt x="51079" y="235537"/>
                </a:lnTo>
                <a:lnTo>
                  <a:pt x="53816" y="223428"/>
                </a:lnTo>
                <a:lnTo>
                  <a:pt x="57255" y="211696"/>
                </a:lnTo>
                <a:lnTo>
                  <a:pt x="60718" y="176233"/>
                </a:lnTo>
                <a:lnTo>
                  <a:pt x="66745" y="147523"/>
                </a:lnTo>
                <a:lnTo>
                  <a:pt x="69291" y="117393"/>
                </a:lnTo>
                <a:lnTo>
                  <a:pt x="75929" y="93164"/>
                </a:lnTo>
                <a:lnTo>
                  <a:pt x="76789" y="78827"/>
                </a:lnTo>
                <a:lnTo>
                  <a:pt x="77863" y="74459"/>
                </a:lnTo>
                <a:lnTo>
                  <a:pt x="82972" y="62807"/>
                </a:lnTo>
                <a:lnTo>
                  <a:pt x="84501" y="52997"/>
                </a:lnTo>
                <a:lnTo>
                  <a:pt x="83956" y="48666"/>
                </a:lnTo>
                <a:lnTo>
                  <a:pt x="82641" y="44826"/>
                </a:lnTo>
                <a:lnTo>
                  <a:pt x="79592" y="38020"/>
                </a:lnTo>
                <a:lnTo>
                  <a:pt x="77875" y="28833"/>
                </a:lnTo>
                <a:lnTo>
                  <a:pt x="77247" y="18872"/>
                </a:lnTo>
                <a:lnTo>
                  <a:pt x="79735" y="15372"/>
                </a:lnTo>
                <a:lnTo>
                  <a:pt x="81731" y="13106"/>
                </a:lnTo>
                <a:lnTo>
                  <a:pt x="83062" y="10642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"/>
          <p:cNvSpPr/>
          <p:nvPr/>
        </p:nvSpPr>
        <p:spPr>
          <a:xfrm>
            <a:off x="7640955" y="3377600"/>
            <a:ext cx="313213" cy="279152"/>
          </a:xfrm>
          <a:custGeom>
            <a:avLst/>
            <a:gdLst/>
            <a:ahLst/>
            <a:cxnLst/>
            <a:rect l="0" t="0" r="0" b="0"/>
            <a:pathLst>
              <a:path w="313213" h="279152">
                <a:moveTo>
                  <a:pt x="0" y="59972"/>
                </a:moveTo>
                <a:lnTo>
                  <a:pt x="0" y="55421"/>
                </a:lnTo>
                <a:lnTo>
                  <a:pt x="952" y="54081"/>
                </a:lnTo>
                <a:lnTo>
                  <a:pt x="2540" y="53187"/>
                </a:lnTo>
                <a:lnTo>
                  <a:pt x="9701" y="51241"/>
                </a:lnTo>
                <a:lnTo>
                  <a:pt x="25584" y="47202"/>
                </a:lnTo>
                <a:lnTo>
                  <a:pt x="33248" y="44791"/>
                </a:lnTo>
                <a:lnTo>
                  <a:pt x="40262" y="42231"/>
                </a:lnTo>
                <a:lnTo>
                  <a:pt x="46844" y="39573"/>
                </a:lnTo>
                <a:lnTo>
                  <a:pt x="52184" y="36847"/>
                </a:lnTo>
                <a:lnTo>
                  <a:pt x="65204" y="28461"/>
                </a:lnTo>
                <a:lnTo>
                  <a:pt x="70139" y="25630"/>
                </a:lnTo>
                <a:lnTo>
                  <a:pt x="79750" y="19944"/>
                </a:lnTo>
                <a:lnTo>
                  <a:pt x="87197" y="14242"/>
                </a:lnTo>
                <a:lnTo>
                  <a:pt x="93681" y="11073"/>
                </a:lnTo>
                <a:lnTo>
                  <a:pt x="100691" y="8711"/>
                </a:lnTo>
                <a:lnTo>
                  <a:pt x="110157" y="4487"/>
                </a:lnTo>
                <a:lnTo>
                  <a:pt x="115347" y="2980"/>
                </a:lnTo>
                <a:lnTo>
                  <a:pt x="120713" y="1975"/>
                </a:lnTo>
                <a:lnTo>
                  <a:pt x="126195" y="1304"/>
                </a:lnTo>
                <a:lnTo>
                  <a:pt x="131755" y="858"/>
                </a:lnTo>
                <a:lnTo>
                  <a:pt x="137367" y="560"/>
                </a:lnTo>
                <a:lnTo>
                  <a:pt x="151826" y="141"/>
                </a:lnTo>
                <a:lnTo>
                  <a:pt x="165245" y="0"/>
                </a:lnTo>
                <a:lnTo>
                  <a:pt x="168266" y="941"/>
                </a:lnTo>
                <a:lnTo>
                  <a:pt x="177068" y="5863"/>
                </a:lnTo>
                <a:lnTo>
                  <a:pt x="185709" y="8697"/>
                </a:lnTo>
                <a:lnTo>
                  <a:pt x="191440" y="12736"/>
                </a:lnTo>
                <a:lnTo>
                  <a:pt x="193349" y="15146"/>
                </a:lnTo>
                <a:lnTo>
                  <a:pt x="194621" y="17706"/>
                </a:lnTo>
                <a:lnTo>
                  <a:pt x="196036" y="23090"/>
                </a:lnTo>
                <a:lnTo>
                  <a:pt x="196832" y="31476"/>
                </a:lnTo>
                <a:lnTo>
                  <a:pt x="197019" y="37147"/>
                </a:lnTo>
                <a:lnTo>
                  <a:pt x="194210" y="39993"/>
                </a:lnTo>
                <a:lnTo>
                  <a:pt x="189480" y="42843"/>
                </a:lnTo>
                <a:lnTo>
                  <a:pt x="183471" y="45695"/>
                </a:lnTo>
                <a:lnTo>
                  <a:pt x="174253" y="51404"/>
                </a:lnTo>
                <a:lnTo>
                  <a:pt x="170461" y="54260"/>
                </a:lnTo>
                <a:lnTo>
                  <a:pt x="167933" y="57117"/>
                </a:lnTo>
                <a:lnTo>
                  <a:pt x="166248" y="59973"/>
                </a:lnTo>
                <a:lnTo>
                  <a:pt x="165124" y="62831"/>
                </a:lnTo>
                <a:lnTo>
                  <a:pt x="161336" y="68545"/>
                </a:lnTo>
                <a:lnTo>
                  <a:pt x="153848" y="77117"/>
                </a:lnTo>
                <a:lnTo>
                  <a:pt x="151143" y="79975"/>
                </a:lnTo>
                <a:lnTo>
                  <a:pt x="149339" y="83785"/>
                </a:lnTo>
                <a:lnTo>
                  <a:pt x="148137" y="88229"/>
                </a:lnTo>
                <a:lnTo>
                  <a:pt x="147335" y="93098"/>
                </a:lnTo>
                <a:lnTo>
                  <a:pt x="144896" y="96343"/>
                </a:lnTo>
                <a:lnTo>
                  <a:pt x="141365" y="98507"/>
                </a:lnTo>
                <a:lnTo>
                  <a:pt x="133314" y="101864"/>
                </a:lnTo>
                <a:lnTo>
                  <a:pt x="126560" y="106531"/>
                </a:lnTo>
                <a:lnTo>
                  <a:pt x="124379" y="109108"/>
                </a:lnTo>
                <a:lnTo>
                  <a:pt x="122924" y="111780"/>
                </a:lnTo>
                <a:lnTo>
                  <a:pt x="121954" y="114513"/>
                </a:lnTo>
                <a:lnTo>
                  <a:pt x="119403" y="116335"/>
                </a:lnTo>
                <a:lnTo>
                  <a:pt x="111488" y="118360"/>
                </a:lnTo>
                <a:lnTo>
                  <a:pt x="108615" y="119852"/>
                </a:lnTo>
                <a:lnTo>
                  <a:pt x="106700" y="121799"/>
                </a:lnTo>
                <a:lnTo>
                  <a:pt x="103626" y="127219"/>
                </a:lnTo>
                <a:lnTo>
                  <a:pt x="102421" y="127663"/>
                </a:lnTo>
                <a:lnTo>
                  <a:pt x="94302" y="128552"/>
                </a:lnTo>
                <a:lnTo>
                  <a:pt x="94300" y="128552"/>
                </a:lnTo>
                <a:lnTo>
                  <a:pt x="101678" y="121171"/>
                </a:lnTo>
                <a:lnTo>
                  <a:pt x="104880" y="120509"/>
                </a:lnTo>
                <a:lnTo>
                  <a:pt x="107068" y="120333"/>
                </a:lnTo>
                <a:lnTo>
                  <a:pt x="114578" y="117597"/>
                </a:lnTo>
                <a:lnTo>
                  <a:pt x="119248" y="115534"/>
                </a:lnTo>
                <a:lnTo>
                  <a:pt x="124266" y="114158"/>
                </a:lnTo>
                <a:lnTo>
                  <a:pt x="129516" y="113241"/>
                </a:lnTo>
                <a:lnTo>
                  <a:pt x="134922" y="112629"/>
                </a:lnTo>
                <a:lnTo>
                  <a:pt x="143468" y="109410"/>
                </a:lnTo>
                <a:lnTo>
                  <a:pt x="147080" y="107219"/>
                </a:lnTo>
                <a:lnTo>
                  <a:pt x="156173" y="104783"/>
                </a:lnTo>
                <a:lnTo>
                  <a:pt x="161265" y="104133"/>
                </a:lnTo>
                <a:lnTo>
                  <a:pt x="166566" y="103701"/>
                </a:lnTo>
                <a:lnTo>
                  <a:pt x="172003" y="103412"/>
                </a:lnTo>
                <a:lnTo>
                  <a:pt x="186219" y="103006"/>
                </a:lnTo>
                <a:lnTo>
                  <a:pt x="204106" y="102868"/>
                </a:lnTo>
                <a:lnTo>
                  <a:pt x="209413" y="103809"/>
                </a:lnTo>
                <a:lnTo>
                  <a:pt x="214856" y="105390"/>
                </a:lnTo>
                <a:lnTo>
                  <a:pt x="220389" y="107396"/>
                </a:lnTo>
                <a:lnTo>
                  <a:pt x="225984" y="108732"/>
                </a:lnTo>
                <a:lnTo>
                  <a:pt x="231618" y="109624"/>
                </a:lnTo>
                <a:lnTo>
                  <a:pt x="237279" y="110218"/>
                </a:lnTo>
                <a:lnTo>
                  <a:pt x="246110" y="110879"/>
                </a:lnTo>
                <a:lnTo>
                  <a:pt x="249798" y="111055"/>
                </a:lnTo>
                <a:lnTo>
                  <a:pt x="258976" y="113791"/>
                </a:lnTo>
                <a:lnTo>
                  <a:pt x="268453" y="118181"/>
                </a:lnTo>
                <a:lnTo>
                  <a:pt x="275840" y="123308"/>
                </a:lnTo>
                <a:lnTo>
                  <a:pt x="285353" y="131549"/>
                </a:lnTo>
                <a:lnTo>
                  <a:pt x="294205" y="140024"/>
                </a:lnTo>
                <a:lnTo>
                  <a:pt x="297102" y="141915"/>
                </a:lnTo>
                <a:lnTo>
                  <a:pt x="302860" y="144016"/>
                </a:lnTo>
                <a:lnTo>
                  <a:pt x="304777" y="146481"/>
                </a:lnTo>
                <a:lnTo>
                  <a:pt x="306054" y="150030"/>
                </a:lnTo>
                <a:lnTo>
                  <a:pt x="306906" y="154301"/>
                </a:lnTo>
                <a:lnTo>
                  <a:pt x="310392" y="161586"/>
                </a:lnTo>
                <a:lnTo>
                  <a:pt x="312656" y="164862"/>
                </a:lnTo>
                <a:lnTo>
                  <a:pt x="313212" y="167999"/>
                </a:lnTo>
                <a:lnTo>
                  <a:pt x="312630" y="171042"/>
                </a:lnTo>
                <a:lnTo>
                  <a:pt x="310397" y="176964"/>
                </a:lnTo>
                <a:lnTo>
                  <a:pt x="309139" y="185653"/>
                </a:lnTo>
                <a:lnTo>
                  <a:pt x="308845" y="191396"/>
                </a:lnTo>
                <a:lnTo>
                  <a:pt x="306174" y="199663"/>
                </a:lnTo>
                <a:lnTo>
                  <a:pt x="304129" y="204534"/>
                </a:lnTo>
                <a:lnTo>
                  <a:pt x="299316" y="212487"/>
                </a:lnTo>
                <a:lnTo>
                  <a:pt x="294001" y="219196"/>
                </a:lnTo>
                <a:lnTo>
                  <a:pt x="288464" y="225354"/>
                </a:lnTo>
                <a:lnTo>
                  <a:pt x="282829" y="233805"/>
                </a:lnTo>
                <a:lnTo>
                  <a:pt x="279992" y="238726"/>
                </a:lnTo>
                <a:lnTo>
                  <a:pt x="277149" y="242006"/>
                </a:lnTo>
                <a:lnTo>
                  <a:pt x="274301" y="244193"/>
                </a:lnTo>
                <a:lnTo>
                  <a:pt x="268597" y="247576"/>
                </a:lnTo>
                <a:lnTo>
                  <a:pt x="260029" y="254835"/>
                </a:lnTo>
                <a:lnTo>
                  <a:pt x="254315" y="260243"/>
                </a:lnTo>
                <a:lnTo>
                  <a:pt x="250506" y="262066"/>
                </a:lnTo>
                <a:lnTo>
                  <a:pt x="241193" y="264092"/>
                </a:lnTo>
                <a:lnTo>
                  <a:pt x="234342" y="265232"/>
                </a:lnTo>
                <a:lnTo>
                  <a:pt x="227660" y="268039"/>
                </a:lnTo>
                <a:lnTo>
                  <a:pt x="216949" y="273051"/>
                </a:lnTo>
                <a:lnTo>
                  <a:pt x="210542" y="273919"/>
                </a:lnTo>
                <a:lnTo>
                  <a:pt x="202794" y="276662"/>
                </a:lnTo>
                <a:lnTo>
                  <a:pt x="198061" y="278727"/>
                </a:lnTo>
                <a:lnTo>
                  <a:pt x="194906" y="279151"/>
                </a:lnTo>
                <a:lnTo>
                  <a:pt x="192802" y="278482"/>
                </a:lnTo>
                <a:lnTo>
                  <a:pt x="191400" y="277083"/>
                </a:lnTo>
                <a:lnTo>
                  <a:pt x="189511" y="276150"/>
                </a:lnTo>
                <a:lnTo>
                  <a:pt x="184875" y="275114"/>
                </a:lnTo>
                <a:lnTo>
                  <a:pt x="176909" y="274530"/>
                </a:lnTo>
                <a:lnTo>
                  <a:pt x="168517" y="274358"/>
                </a:lnTo>
                <a:lnTo>
                  <a:pt x="159997" y="274306"/>
                </a:lnTo>
                <a:lnTo>
                  <a:pt x="157148" y="273346"/>
                </a:lnTo>
                <a:lnTo>
                  <a:pt x="147423" y="266906"/>
                </a:lnTo>
                <a:lnTo>
                  <a:pt x="143944" y="266243"/>
                </a:lnTo>
                <a:lnTo>
                  <a:pt x="135216" y="265759"/>
                </a:lnTo>
                <a:lnTo>
                  <a:pt x="133006" y="265743"/>
                </a:lnTo>
                <a:lnTo>
                  <a:pt x="130580" y="264780"/>
                </a:lnTo>
                <a:lnTo>
                  <a:pt x="122616" y="259827"/>
                </a:lnTo>
                <a:lnTo>
                  <a:pt x="113102" y="257494"/>
                </a:lnTo>
                <a:lnTo>
                  <a:pt x="111588" y="257171"/>
                </a:lnTo>
                <a:lnTo>
                  <a:pt x="111442" y="2485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"/>
          <p:cNvSpPr/>
          <p:nvPr/>
        </p:nvSpPr>
        <p:spPr>
          <a:xfrm>
            <a:off x="3886200" y="3223260"/>
            <a:ext cx="51331" cy="505778"/>
          </a:xfrm>
          <a:custGeom>
            <a:avLst/>
            <a:gdLst/>
            <a:ahLst/>
            <a:cxnLst/>
            <a:rect l="0" t="0" r="0" b="0"/>
            <a:pathLst>
              <a:path w="51331" h="505778">
                <a:moveTo>
                  <a:pt x="25717" y="505777"/>
                </a:moveTo>
                <a:lnTo>
                  <a:pt x="25717" y="497309"/>
                </a:lnTo>
                <a:lnTo>
                  <a:pt x="33098" y="489833"/>
                </a:lnTo>
                <a:lnTo>
                  <a:pt x="33760" y="486626"/>
                </a:lnTo>
                <a:lnTo>
                  <a:pt x="34243" y="471311"/>
                </a:lnTo>
                <a:lnTo>
                  <a:pt x="34287" y="451474"/>
                </a:lnTo>
                <a:lnTo>
                  <a:pt x="35240" y="448620"/>
                </a:lnTo>
                <a:lnTo>
                  <a:pt x="36828" y="445765"/>
                </a:lnTo>
                <a:lnTo>
                  <a:pt x="38839" y="442909"/>
                </a:lnTo>
                <a:lnTo>
                  <a:pt x="40180" y="440053"/>
                </a:lnTo>
                <a:lnTo>
                  <a:pt x="41670" y="434339"/>
                </a:lnTo>
                <a:lnTo>
                  <a:pt x="42705" y="420052"/>
                </a:lnTo>
                <a:lnTo>
                  <a:pt x="42815" y="408940"/>
                </a:lnTo>
                <a:lnTo>
                  <a:pt x="42859" y="383258"/>
                </a:lnTo>
                <a:lnTo>
                  <a:pt x="43813" y="380282"/>
                </a:lnTo>
                <a:lnTo>
                  <a:pt x="45401" y="377346"/>
                </a:lnTo>
                <a:lnTo>
                  <a:pt x="47412" y="374437"/>
                </a:lnTo>
                <a:lnTo>
                  <a:pt x="48753" y="371544"/>
                </a:lnTo>
                <a:lnTo>
                  <a:pt x="50243" y="365791"/>
                </a:lnTo>
                <a:lnTo>
                  <a:pt x="51081" y="352645"/>
                </a:lnTo>
                <a:lnTo>
                  <a:pt x="51330" y="345787"/>
                </a:lnTo>
                <a:lnTo>
                  <a:pt x="50412" y="342920"/>
                </a:lnTo>
                <a:lnTo>
                  <a:pt x="48848" y="339103"/>
                </a:lnTo>
                <a:lnTo>
                  <a:pt x="46852" y="334654"/>
                </a:lnTo>
                <a:lnTo>
                  <a:pt x="45523" y="330735"/>
                </a:lnTo>
                <a:lnTo>
                  <a:pt x="44044" y="323840"/>
                </a:lnTo>
                <a:lnTo>
                  <a:pt x="43212" y="310053"/>
                </a:lnTo>
                <a:lnTo>
                  <a:pt x="42931" y="295172"/>
                </a:lnTo>
                <a:lnTo>
                  <a:pt x="42862" y="189759"/>
                </a:lnTo>
                <a:lnTo>
                  <a:pt x="43815" y="185561"/>
                </a:lnTo>
                <a:lnTo>
                  <a:pt x="45402" y="181810"/>
                </a:lnTo>
                <a:lnTo>
                  <a:pt x="47413" y="178356"/>
                </a:lnTo>
                <a:lnTo>
                  <a:pt x="47801" y="175102"/>
                </a:lnTo>
                <a:lnTo>
                  <a:pt x="47107" y="171979"/>
                </a:lnTo>
                <a:lnTo>
                  <a:pt x="45692" y="168945"/>
                </a:lnTo>
                <a:lnTo>
                  <a:pt x="44120" y="163034"/>
                </a:lnTo>
                <a:lnTo>
                  <a:pt x="43028" y="148610"/>
                </a:lnTo>
                <a:lnTo>
                  <a:pt x="42936" y="142884"/>
                </a:lnTo>
                <a:lnTo>
                  <a:pt x="43863" y="140023"/>
                </a:lnTo>
                <a:lnTo>
                  <a:pt x="45435" y="137164"/>
                </a:lnTo>
                <a:lnTo>
                  <a:pt x="47435" y="134305"/>
                </a:lnTo>
                <a:lnTo>
                  <a:pt x="48768" y="131446"/>
                </a:lnTo>
                <a:lnTo>
                  <a:pt x="50250" y="125730"/>
                </a:lnTo>
                <a:lnTo>
                  <a:pt x="49692" y="122873"/>
                </a:lnTo>
                <a:lnTo>
                  <a:pt x="48368" y="120015"/>
                </a:lnTo>
                <a:lnTo>
                  <a:pt x="46532" y="117157"/>
                </a:lnTo>
                <a:lnTo>
                  <a:pt x="45309" y="114300"/>
                </a:lnTo>
                <a:lnTo>
                  <a:pt x="43950" y="108585"/>
                </a:lnTo>
                <a:lnTo>
                  <a:pt x="43077" y="96202"/>
                </a:lnTo>
                <a:lnTo>
                  <a:pt x="42874" y="69109"/>
                </a:lnTo>
                <a:lnTo>
                  <a:pt x="42865" y="61805"/>
                </a:lnTo>
                <a:lnTo>
                  <a:pt x="41911" y="60253"/>
                </a:lnTo>
                <a:lnTo>
                  <a:pt x="40323" y="58266"/>
                </a:lnTo>
                <a:lnTo>
                  <a:pt x="38312" y="55989"/>
                </a:lnTo>
                <a:lnTo>
                  <a:pt x="36971" y="53518"/>
                </a:lnTo>
                <a:lnTo>
                  <a:pt x="35481" y="48233"/>
                </a:lnTo>
                <a:lnTo>
                  <a:pt x="34446" y="34244"/>
                </a:lnTo>
                <a:lnTo>
                  <a:pt x="34292" y="21314"/>
                </a:lnTo>
                <a:lnTo>
                  <a:pt x="33339" y="19924"/>
                </a:lnTo>
                <a:lnTo>
                  <a:pt x="31751" y="18998"/>
                </a:lnTo>
                <a:lnTo>
                  <a:pt x="29740" y="18380"/>
                </a:lnTo>
                <a:lnTo>
                  <a:pt x="28399" y="17016"/>
                </a:lnTo>
                <a:lnTo>
                  <a:pt x="27505" y="15154"/>
                </a:lnTo>
                <a:lnTo>
                  <a:pt x="25738" y="8648"/>
                </a:lnTo>
                <a:lnTo>
                  <a:pt x="25717" y="8572"/>
                </a:lnTo>
                <a:lnTo>
                  <a:pt x="25717" y="28972"/>
                </a:lnTo>
                <a:lnTo>
                  <a:pt x="24765" y="31697"/>
                </a:lnTo>
                <a:lnTo>
                  <a:pt x="23177" y="34466"/>
                </a:lnTo>
                <a:lnTo>
                  <a:pt x="21166" y="37265"/>
                </a:lnTo>
                <a:lnTo>
                  <a:pt x="19825" y="41036"/>
                </a:lnTo>
                <a:lnTo>
                  <a:pt x="18336" y="50306"/>
                </a:lnTo>
                <a:lnTo>
                  <a:pt x="17498" y="61684"/>
                </a:lnTo>
                <a:lnTo>
                  <a:pt x="18332" y="65887"/>
                </a:lnTo>
                <a:lnTo>
                  <a:pt x="19842" y="70595"/>
                </a:lnTo>
                <a:lnTo>
                  <a:pt x="21800" y="75638"/>
                </a:lnTo>
                <a:lnTo>
                  <a:pt x="22153" y="80905"/>
                </a:lnTo>
                <a:lnTo>
                  <a:pt x="21436" y="86322"/>
                </a:lnTo>
                <a:lnTo>
                  <a:pt x="20006" y="91838"/>
                </a:lnTo>
                <a:lnTo>
                  <a:pt x="18417" y="103047"/>
                </a:lnTo>
                <a:lnTo>
                  <a:pt x="17710" y="114378"/>
                </a:lnTo>
                <a:lnTo>
                  <a:pt x="17396" y="125765"/>
                </a:lnTo>
                <a:lnTo>
                  <a:pt x="17151" y="177166"/>
                </a:lnTo>
                <a:lnTo>
                  <a:pt x="16196" y="182880"/>
                </a:lnTo>
                <a:lnTo>
                  <a:pt x="14608" y="188595"/>
                </a:lnTo>
                <a:lnTo>
                  <a:pt x="12596" y="194310"/>
                </a:lnTo>
                <a:lnTo>
                  <a:pt x="11255" y="199072"/>
                </a:lnTo>
                <a:lnTo>
                  <a:pt x="9764" y="206904"/>
                </a:lnTo>
                <a:lnTo>
                  <a:pt x="8925" y="221219"/>
                </a:lnTo>
                <a:lnTo>
                  <a:pt x="8676" y="237525"/>
                </a:lnTo>
                <a:lnTo>
                  <a:pt x="9594" y="243122"/>
                </a:lnTo>
                <a:lnTo>
                  <a:pt x="11159" y="248759"/>
                </a:lnTo>
                <a:lnTo>
                  <a:pt x="13154" y="254422"/>
                </a:lnTo>
                <a:lnTo>
                  <a:pt x="13532" y="259149"/>
                </a:lnTo>
                <a:lnTo>
                  <a:pt x="12831" y="263254"/>
                </a:lnTo>
                <a:lnTo>
                  <a:pt x="11411" y="266942"/>
                </a:lnTo>
                <a:lnTo>
                  <a:pt x="11417" y="271306"/>
                </a:lnTo>
                <a:lnTo>
                  <a:pt x="12374" y="276121"/>
                </a:lnTo>
                <a:lnTo>
                  <a:pt x="13964" y="281236"/>
                </a:lnTo>
                <a:lnTo>
                  <a:pt x="15024" y="285598"/>
                </a:lnTo>
                <a:lnTo>
                  <a:pt x="16516" y="297241"/>
                </a:lnTo>
                <a:lnTo>
                  <a:pt x="16959" y="312332"/>
                </a:lnTo>
                <a:lnTo>
                  <a:pt x="17144" y="374793"/>
                </a:lnTo>
                <a:lnTo>
                  <a:pt x="18097" y="379402"/>
                </a:lnTo>
                <a:lnTo>
                  <a:pt x="19684" y="383427"/>
                </a:lnTo>
                <a:lnTo>
                  <a:pt x="21695" y="387063"/>
                </a:lnTo>
                <a:lnTo>
                  <a:pt x="23036" y="390439"/>
                </a:lnTo>
                <a:lnTo>
                  <a:pt x="24526" y="396731"/>
                </a:lnTo>
                <a:lnTo>
                  <a:pt x="25648" y="411276"/>
                </a:lnTo>
                <a:lnTo>
                  <a:pt x="25717" y="428519"/>
                </a:lnTo>
                <a:lnTo>
                  <a:pt x="26670" y="428554"/>
                </a:lnTo>
                <a:lnTo>
                  <a:pt x="33936" y="428622"/>
                </a:lnTo>
                <a:lnTo>
                  <a:pt x="34283" y="443806"/>
                </a:lnTo>
                <a:lnTo>
                  <a:pt x="34289" y="458426"/>
                </a:lnTo>
                <a:lnTo>
                  <a:pt x="33337" y="460875"/>
                </a:lnTo>
                <a:lnTo>
                  <a:pt x="31749" y="463460"/>
                </a:lnTo>
                <a:lnTo>
                  <a:pt x="26070" y="471017"/>
                </a:lnTo>
                <a:lnTo>
                  <a:pt x="25730" y="486297"/>
                </a:lnTo>
                <a:lnTo>
                  <a:pt x="25726" y="487075"/>
                </a:lnTo>
                <a:lnTo>
                  <a:pt x="24770" y="487594"/>
                </a:lnTo>
                <a:lnTo>
                  <a:pt x="23181" y="487940"/>
                </a:lnTo>
                <a:lnTo>
                  <a:pt x="21169" y="488171"/>
                </a:lnTo>
                <a:lnTo>
                  <a:pt x="19827" y="489277"/>
                </a:lnTo>
                <a:lnTo>
                  <a:pt x="18933" y="490967"/>
                </a:lnTo>
                <a:lnTo>
                  <a:pt x="17498" y="495973"/>
                </a:lnTo>
                <a:lnTo>
                  <a:pt x="18333" y="496383"/>
                </a:lnTo>
                <a:lnTo>
                  <a:pt x="19842" y="496657"/>
                </a:lnTo>
                <a:lnTo>
                  <a:pt x="25687" y="497202"/>
                </a:lnTo>
                <a:lnTo>
                  <a:pt x="17496" y="497205"/>
                </a:lnTo>
                <a:lnTo>
                  <a:pt x="17154" y="484434"/>
                </a:lnTo>
                <a:lnTo>
                  <a:pt x="17145" y="409665"/>
                </a:lnTo>
                <a:lnTo>
                  <a:pt x="16192" y="401698"/>
                </a:lnTo>
                <a:lnTo>
                  <a:pt x="14605" y="393528"/>
                </a:lnTo>
                <a:lnTo>
                  <a:pt x="12594" y="385225"/>
                </a:lnTo>
                <a:lnTo>
                  <a:pt x="11253" y="377784"/>
                </a:lnTo>
                <a:lnTo>
                  <a:pt x="9763" y="364436"/>
                </a:lnTo>
                <a:lnTo>
                  <a:pt x="9101" y="349614"/>
                </a:lnTo>
                <a:lnTo>
                  <a:pt x="8729" y="325204"/>
                </a:lnTo>
                <a:lnTo>
                  <a:pt x="8676" y="316815"/>
                </a:lnTo>
                <a:lnTo>
                  <a:pt x="9594" y="309318"/>
                </a:lnTo>
                <a:lnTo>
                  <a:pt x="11159" y="302414"/>
                </a:lnTo>
                <a:lnTo>
                  <a:pt x="13154" y="295907"/>
                </a:lnTo>
                <a:lnTo>
                  <a:pt x="14484" y="288711"/>
                </a:lnTo>
                <a:lnTo>
                  <a:pt x="15962" y="273096"/>
                </a:lnTo>
                <a:lnTo>
                  <a:pt x="16357" y="264931"/>
                </a:lnTo>
                <a:lnTo>
                  <a:pt x="16794" y="248240"/>
                </a:lnTo>
                <a:lnTo>
                  <a:pt x="17041" y="222777"/>
                </a:lnTo>
                <a:lnTo>
                  <a:pt x="18027" y="214241"/>
                </a:lnTo>
                <a:lnTo>
                  <a:pt x="19638" y="205692"/>
                </a:lnTo>
                <a:lnTo>
                  <a:pt x="21664" y="197135"/>
                </a:lnTo>
                <a:lnTo>
                  <a:pt x="23016" y="189526"/>
                </a:lnTo>
                <a:lnTo>
                  <a:pt x="24516" y="175991"/>
                </a:lnTo>
                <a:lnTo>
                  <a:pt x="25183" y="161086"/>
                </a:lnTo>
                <a:lnTo>
                  <a:pt x="25612" y="132784"/>
                </a:lnTo>
                <a:lnTo>
                  <a:pt x="24694" y="126623"/>
                </a:lnTo>
                <a:lnTo>
                  <a:pt x="23130" y="120610"/>
                </a:lnTo>
                <a:lnTo>
                  <a:pt x="21135" y="114697"/>
                </a:lnTo>
                <a:lnTo>
                  <a:pt x="19805" y="108849"/>
                </a:lnTo>
                <a:lnTo>
                  <a:pt x="18327" y="97272"/>
                </a:lnTo>
                <a:lnTo>
                  <a:pt x="17670" y="85777"/>
                </a:lnTo>
                <a:lnTo>
                  <a:pt x="17378" y="74318"/>
                </a:lnTo>
                <a:lnTo>
                  <a:pt x="17248" y="62875"/>
                </a:lnTo>
                <a:lnTo>
                  <a:pt x="16261" y="58109"/>
                </a:lnTo>
                <a:lnTo>
                  <a:pt x="14651" y="53979"/>
                </a:lnTo>
                <a:lnTo>
                  <a:pt x="12624" y="50273"/>
                </a:lnTo>
                <a:lnTo>
                  <a:pt x="11274" y="45898"/>
                </a:lnTo>
                <a:lnTo>
                  <a:pt x="9773" y="35956"/>
                </a:lnTo>
                <a:lnTo>
                  <a:pt x="8809" y="20896"/>
                </a:lnTo>
                <a:lnTo>
                  <a:pt x="8678" y="14684"/>
                </a:lnTo>
                <a:lnTo>
                  <a:pt x="7690" y="12647"/>
                </a:lnTo>
                <a:lnTo>
                  <a:pt x="6079" y="11289"/>
                </a:lnTo>
                <a:lnTo>
                  <a:pt x="4052" y="10383"/>
                </a:lnTo>
                <a:lnTo>
                  <a:pt x="2701" y="8827"/>
                </a:lnTo>
                <a:lnTo>
                  <a:pt x="1801" y="683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"/>
          <p:cNvSpPr/>
          <p:nvPr/>
        </p:nvSpPr>
        <p:spPr>
          <a:xfrm>
            <a:off x="4203382" y="3360420"/>
            <a:ext cx="240031" cy="419696"/>
          </a:xfrm>
          <a:custGeom>
            <a:avLst/>
            <a:gdLst/>
            <a:ahLst/>
            <a:cxnLst/>
            <a:rect l="0" t="0" r="0" b="0"/>
            <a:pathLst>
              <a:path w="240031" h="419696">
                <a:moveTo>
                  <a:pt x="0" y="0"/>
                </a:moveTo>
                <a:lnTo>
                  <a:pt x="11932" y="0"/>
                </a:lnTo>
                <a:lnTo>
                  <a:pt x="13670" y="952"/>
                </a:lnTo>
                <a:lnTo>
                  <a:pt x="14828" y="2540"/>
                </a:lnTo>
                <a:lnTo>
                  <a:pt x="15600" y="4550"/>
                </a:lnTo>
                <a:lnTo>
                  <a:pt x="17068" y="5891"/>
                </a:lnTo>
                <a:lnTo>
                  <a:pt x="18999" y="6785"/>
                </a:lnTo>
                <a:lnTo>
                  <a:pt x="24390" y="8219"/>
                </a:lnTo>
                <a:lnTo>
                  <a:pt x="29875" y="8467"/>
                </a:lnTo>
                <a:lnTo>
                  <a:pt x="32299" y="9455"/>
                </a:lnTo>
                <a:lnTo>
                  <a:pt x="37532" y="13092"/>
                </a:lnTo>
                <a:lnTo>
                  <a:pt x="43033" y="15343"/>
                </a:lnTo>
                <a:lnTo>
                  <a:pt x="48654" y="16344"/>
                </a:lnTo>
                <a:lnTo>
                  <a:pt x="54326" y="16789"/>
                </a:lnTo>
                <a:lnTo>
                  <a:pt x="60023" y="16987"/>
                </a:lnTo>
                <a:lnTo>
                  <a:pt x="62875" y="17039"/>
                </a:lnTo>
                <a:lnTo>
                  <a:pt x="64777" y="18027"/>
                </a:lnTo>
                <a:lnTo>
                  <a:pt x="66044" y="19638"/>
                </a:lnTo>
                <a:lnTo>
                  <a:pt x="66889" y="21664"/>
                </a:lnTo>
                <a:lnTo>
                  <a:pt x="68406" y="23015"/>
                </a:lnTo>
                <a:lnTo>
                  <a:pt x="70369" y="23916"/>
                </a:lnTo>
                <a:lnTo>
                  <a:pt x="72630" y="24516"/>
                </a:lnTo>
                <a:lnTo>
                  <a:pt x="77683" y="27723"/>
                </a:lnTo>
                <a:lnTo>
                  <a:pt x="80363" y="29912"/>
                </a:lnTo>
                <a:lnTo>
                  <a:pt x="84056" y="31371"/>
                </a:lnTo>
                <a:lnTo>
                  <a:pt x="88422" y="32344"/>
                </a:lnTo>
                <a:lnTo>
                  <a:pt x="93238" y="32993"/>
                </a:lnTo>
                <a:lnTo>
                  <a:pt x="97401" y="34377"/>
                </a:lnTo>
                <a:lnTo>
                  <a:pt x="104567" y="38456"/>
                </a:lnTo>
                <a:lnTo>
                  <a:pt x="110927" y="40904"/>
                </a:lnTo>
                <a:lnTo>
                  <a:pt x="113956" y="41557"/>
                </a:lnTo>
                <a:lnTo>
                  <a:pt x="119862" y="44822"/>
                </a:lnTo>
                <a:lnTo>
                  <a:pt x="122770" y="47026"/>
                </a:lnTo>
                <a:lnTo>
                  <a:pt x="126614" y="48495"/>
                </a:lnTo>
                <a:lnTo>
                  <a:pt x="131082" y="49475"/>
                </a:lnTo>
                <a:lnTo>
                  <a:pt x="135965" y="50129"/>
                </a:lnTo>
                <a:lnTo>
                  <a:pt x="140174" y="51517"/>
                </a:lnTo>
                <a:lnTo>
                  <a:pt x="147390" y="55599"/>
                </a:lnTo>
                <a:lnTo>
                  <a:pt x="153771" y="60588"/>
                </a:lnTo>
                <a:lnTo>
                  <a:pt x="159783" y="65980"/>
                </a:lnTo>
                <a:lnTo>
                  <a:pt x="165630" y="71552"/>
                </a:lnTo>
                <a:lnTo>
                  <a:pt x="186899" y="92607"/>
                </a:lnTo>
                <a:lnTo>
                  <a:pt x="192644" y="102898"/>
                </a:lnTo>
                <a:lnTo>
                  <a:pt x="197697" y="110185"/>
                </a:lnTo>
                <a:lnTo>
                  <a:pt x="203118" y="116598"/>
                </a:lnTo>
                <a:lnTo>
                  <a:pt x="208702" y="122623"/>
                </a:lnTo>
                <a:lnTo>
                  <a:pt x="217201" y="131371"/>
                </a:lnTo>
                <a:lnTo>
                  <a:pt x="222898" y="139667"/>
                </a:lnTo>
                <a:lnTo>
                  <a:pt x="227654" y="148751"/>
                </a:lnTo>
                <a:lnTo>
                  <a:pt x="231283" y="160173"/>
                </a:lnTo>
                <a:lnTo>
                  <a:pt x="235508" y="169930"/>
                </a:lnTo>
                <a:lnTo>
                  <a:pt x="238690" y="181583"/>
                </a:lnTo>
                <a:lnTo>
                  <a:pt x="239435" y="190558"/>
                </a:lnTo>
                <a:lnTo>
                  <a:pt x="239765" y="199945"/>
                </a:lnTo>
                <a:lnTo>
                  <a:pt x="239951" y="211537"/>
                </a:lnTo>
                <a:lnTo>
                  <a:pt x="240030" y="331823"/>
                </a:lnTo>
                <a:lnTo>
                  <a:pt x="239078" y="336467"/>
                </a:lnTo>
                <a:lnTo>
                  <a:pt x="234138" y="348508"/>
                </a:lnTo>
                <a:lnTo>
                  <a:pt x="232649" y="358410"/>
                </a:lnTo>
                <a:lnTo>
                  <a:pt x="231300" y="362765"/>
                </a:lnTo>
                <a:lnTo>
                  <a:pt x="225801" y="373445"/>
                </a:lnTo>
                <a:lnTo>
                  <a:pt x="224181" y="379653"/>
                </a:lnTo>
                <a:lnTo>
                  <a:pt x="223141" y="391399"/>
                </a:lnTo>
                <a:lnTo>
                  <a:pt x="222936" y="402892"/>
                </a:lnTo>
                <a:lnTo>
                  <a:pt x="222919" y="405754"/>
                </a:lnTo>
                <a:lnTo>
                  <a:pt x="221955" y="407663"/>
                </a:lnTo>
                <a:lnTo>
                  <a:pt x="220360" y="408935"/>
                </a:lnTo>
                <a:lnTo>
                  <a:pt x="214667" y="411331"/>
                </a:lnTo>
                <a:lnTo>
                  <a:pt x="214322" y="419695"/>
                </a:lnTo>
                <a:lnTo>
                  <a:pt x="214313" y="4114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"/>
          <p:cNvSpPr/>
          <p:nvPr/>
        </p:nvSpPr>
        <p:spPr>
          <a:xfrm>
            <a:off x="4387300" y="3951932"/>
            <a:ext cx="38968" cy="51319"/>
          </a:xfrm>
          <a:custGeom>
            <a:avLst/>
            <a:gdLst/>
            <a:ahLst/>
            <a:cxnLst/>
            <a:rect l="0" t="0" r="0" b="0"/>
            <a:pathLst>
              <a:path w="38968" h="51319">
                <a:moveTo>
                  <a:pt x="4677" y="25708"/>
                </a:moveTo>
                <a:lnTo>
                  <a:pt x="26010" y="25708"/>
                </a:lnTo>
                <a:lnTo>
                  <a:pt x="27472" y="26660"/>
                </a:lnTo>
                <a:lnTo>
                  <a:pt x="28446" y="28247"/>
                </a:lnTo>
                <a:lnTo>
                  <a:pt x="30010" y="33089"/>
                </a:lnTo>
                <a:lnTo>
                  <a:pt x="31090" y="34439"/>
                </a:lnTo>
                <a:lnTo>
                  <a:pt x="32764" y="36291"/>
                </a:lnTo>
                <a:lnTo>
                  <a:pt x="37741" y="41557"/>
                </a:lnTo>
                <a:lnTo>
                  <a:pt x="37197" y="41988"/>
                </a:lnTo>
                <a:lnTo>
                  <a:pt x="35883" y="42276"/>
                </a:lnTo>
                <a:lnTo>
                  <a:pt x="34053" y="42469"/>
                </a:lnTo>
                <a:lnTo>
                  <a:pt x="32834" y="43549"/>
                </a:lnTo>
                <a:lnTo>
                  <a:pt x="32021" y="45222"/>
                </a:lnTo>
                <a:lnTo>
                  <a:pt x="30716" y="50200"/>
                </a:lnTo>
                <a:lnTo>
                  <a:pt x="29656" y="50608"/>
                </a:lnTo>
                <a:lnTo>
                  <a:pt x="27997" y="50881"/>
                </a:lnTo>
                <a:lnTo>
                  <a:pt x="25939" y="51062"/>
                </a:lnTo>
                <a:lnTo>
                  <a:pt x="23614" y="51183"/>
                </a:lnTo>
                <a:lnTo>
                  <a:pt x="18491" y="51318"/>
                </a:lnTo>
                <a:lnTo>
                  <a:pt x="16744" y="50401"/>
                </a:lnTo>
                <a:lnTo>
                  <a:pt x="15579" y="48837"/>
                </a:lnTo>
                <a:lnTo>
                  <a:pt x="14803" y="46842"/>
                </a:lnTo>
                <a:lnTo>
                  <a:pt x="13332" y="45512"/>
                </a:lnTo>
                <a:lnTo>
                  <a:pt x="11400" y="44626"/>
                </a:lnTo>
                <a:lnTo>
                  <a:pt x="9159" y="44035"/>
                </a:lnTo>
                <a:lnTo>
                  <a:pt x="7665" y="42688"/>
                </a:lnTo>
                <a:lnTo>
                  <a:pt x="6669" y="40838"/>
                </a:lnTo>
                <a:lnTo>
                  <a:pt x="6005" y="38652"/>
                </a:lnTo>
                <a:lnTo>
                  <a:pt x="4610" y="36242"/>
                </a:lnTo>
                <a:lnTo>
                  <a:pt x="2727" y="33684"/>
                </a:lnTo>
                <a:lnTo>
                  <a:pt x="520" y="31025"/>
                </a:lnTo>
                <a:lnTo>
                  <a:pt x="0" y="29252"/>
                </a:lnTo>
                <a:lnTo>
                  <a:pt x="607" y="28071"/>
                </a:lnTo>
                <a:lnTo>
                  <a:pt x="1963" y="27283"/>
                </a:lnTo>
                <a:lnTo>
                  <a:pt x="2868" y="25805"/>
                </a:lnTo>
                <a:lnTo>
                  <a:pt x="3471" y="23868"/>
                </a:lnTo>
                <a:lnTo>
                  <a:pt x="3873" y="21623"/>
                </a:lnTo>
                <a:lnTo>
                  <a:pt x="4141" y="19175"/>
                </a:lnTo>
                <a:lnTo>
                  <a:pt x="4319" y="16590"/>
                </a:lnTo>
                <a:lnTo>
                  <a:pt x="4439" y="13914"/>
                </a:lnTo>
                <a:lnTo>
                  <a:pt x="5471" y="12131"/>
                </a:lnTo>
                <a:lnTo>
                  <a:pt x="7111" y="10941"/>
                </a:lnTo>
                <a:lnTo>
                  <a:pt x="9158" y="10148"/>
                </a:lnTo>
                <a:lnTo>
                  <a:pt x="10521" y="8667"/>
                </a:lnTo>
                <a:lnTo>
                  <a:pt x="11431" y="6727"/>
                </a:lnTo>
                <a:lnTo>
                  <a:pt x="12037" y="4482"/>
                </a:lnTo>
                <a:lnTo>
                  <a:pt x="13394" y="2985"/>
                </a:lnTo>
                <a:lnTo>
                  <a:pt x="15251" y="1987"/>
                </a:lnTo>
                <a:lnTo>
                  <a:pt x="20524" y="384"/>
                </a:lnTo>
                <a:lnTo>
                  <a:pt x="21909" y="253"/>
                </a:lnTo>
                <a:lnTo>
                  <a:pt x="23785" y="165"/>
                </a:lnTo>
                <a:lnTo>
                  <a:pt x="30008" y="0"/>
                </a:lnTo>
                <a:lnTo>
                  <a:pt x="31089" y="949"/>
                </a:lnTo>
                <a:lnTo>
                  <a:pt x="37741" y="7372"/>
                </a:lnTo>
                <a:lnTo>
                  <a:pt x="38150" y="8721"/>
                </a:lnTo>
                <a:lnTo>
                  <a:pt x="38422" y="10574"/>
                </a:lnTo>
                <a:lnTo>
                  <a:pt x="38967" y="171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"/>
          <p:cNvSpPr/>
          <p:nvPr/>
        </p:nvSpPr>
        <p:spPr>
          <a:xfrm>
            <a:off x="4532771" y="3831907"/>
            <a:ext cx="167699" cy="214314"/>
          </a:xfrm>
          <a:custGeom>
            <a:avLst/>
            <a:gdLst/>
            <a:ahLst/>
            <a:cxnLst/>
            <a:rect l="0" t="0" r="0" b="0"/>
            <a:pathLst>
              <a:path w="167699" h="214314">
                <a:moveTo>
                  <a:pt x="116381" y="8572"/>
                </a:moveTo>
                <a:lnTo>
                  <a:pt x="116381" y="4022"/>
                </a:lnTo>
                <a:lnTo>
                  <a:pt x="115429" y="2681"/>
                </a:lnTo>
                <a:lnTo>
                  <a:pt x="113841" y="1788"/>
                </a:lnTo>
                <a:lnTo>
                  <a:pt x="109537" y="795"/>
                </a:lnTo>
                <a:lnTo>
                  <a:pt x="104449" y="353"/>
                </a:lnTo>
                <a:lnTo>
                  <a:pt x="99314" y="70"/>
                </a:lnTo>
                <a:lnTo>
                  <a:pt x="43752" y="0"/>
                </a:lnTo>
                <a:lnTo>
                  <a:pt x="41292" y="1905"/>
                </a:lnTo>
                <a:lnTo>
                  <a:pt x="38699" y="5080"/>
                </a:lnTo>
                <a:lnTo>
                  <a:pt x="32245" y="14762"/>
                </a:lnTo>
                <a:lnTo>
                  <a:pt x="30763" y="14604"/>
                </a:lnTo>
                <a:lnTo>
                  <a:pt x="26576" y="11888"/>
                </a:lnTo>
                <a:lnTo>
                  <a:pt x="23415" y="9555"/>
                </a:lnTo>
                <a:lnTo>
                  <a:pt x="20135" y="9009"/>
                </a:lnTo>
                <a:lnTo>
                  <a:pt x="14820" y="8659"/>
                </a:lnTo>
                <a:lnTo>
                  <a:pt x="11553" y="8611"/>
                </a:lnTo>
                <a:lnTo>
                  <a:pt x="4949" y="8573"/>
                </a:lnTo>
                <a:lnTo>
                  <a:pt x="4938" y="120014"/>
                </a:lnTo>
                <a:lnTo>
                  <a:pt x="0" y="120015"/>
                </a:lnTo>
                <a:lnTo>
                  <a:pt x="9241" y="120015"/>
                </a:lnTo>
                <a:lnTo>
                  <a:pt x="11617" y="119063"/>
                </a:lnTo>
                <a:lnTo>
                  <a:pt x="16797" y="115464"/>
                </a:lnTo>
                <a:lnTo>
                  <a:pt x="19511" y="114124"/>
                </a:lnTo>
                <a:lnTo>
                  <a:pt x="22274" y="113230"/>
                </a:lnTo>
                <a:lnTo>
                  <a:pt x="25068" y="112634"/>
                </a:lnTo>
                <a:lnTo>
                  <a:pt x="27883" y="109379"/>
                </a:lnTo>
                <a:lnTo>
                  <a:pt x="30712" y="104352"/>
                </a:lnTo>
                <a:lnTo>
                  <a:pt x="33551" y="98143"/>
                </a:lnTo>
                <a:lnTo>
                  <a:pt x="36396" y="94004"/>
                </a:lnTo>
                <a:lnTo>
                  <a:pt x="39245" y="91244"/>
                </a:lnTo>
                <a:lnTo>
                  <a:pt x="42097" y="89405"/>
                </a:lnTo>
                <a:lnTo>
                  <a:pt x="45903" y="88178"/>
                </a:lnTo>
                <a:lnTo>
                  <a:pt x="50346" y="87360"/>
                </a:lnTo>
                <a:lnTo>
                  <a:pt x="55212" y="86815"/>
                </a:lnTo>
                <a:lnTo>
                  <a:pt x="59410" y="85499"/>
                </a:lnTo>
                <a:lnTo>
                  <a:pt x="63160" y="83670"/>
                </a:lnTo>
                <a:lnTo>
                  <a:pt x="66613" y="81497"/>
                </a:lnTo>
                <a:lnTo>
                  <a:pt x="70820" y="80049"/>
                </a:lnTo>
                <a:lnTo>
                  <a:pt x="75529" y="79084"/>
                </a:lnTo>
                <a:lnTo>
                  <a:pt x="80574" y="78440"/>
                </a:lnTo>
                <a:lnTo>
                  <a:pt x="84890" y="78963"/>
                </a:lnTo>
                <a:lnTo>
                  <a:pt x="88719" y="80265"/>
                </a:lnTo>
                <a:lnTo>
                  <a:pt x="92225" y="82085"/>
                </a:lnTo>
                <a:lnTo>
                  <a:pt x="95514" y="83298"/>
                </a:lnTo>
                <a:lnTo>
                  <a:pt x="98660" y="84107"/>
                </a:lnTo>
                <a:lnTo>
                  <a:pt x="101710" y="84647"/>
                </a:lnTo>
                <a:lnTo>
                  <a:pt x="105648" y="85006"/>
                </a:lnTo>
                <a:lnTo>
                  <a:pt x="110178" y="85246"/>
                </a:lnTo>
                <a:lnTo>
                  <a:pt x="115103" y="85406"/>
                </a:lnTo>
                <a:lnTo>
                  <a:pt x="119339" y="86465"/>
                </a:lnTo>
                <a:lnTo>
                  <a:pt x="123116" y="88123"/>
                </a:lnTo>
                <a:lnTo>
                  <a:pt x="126586" y="90181"/>
                </a:lnTo>
                <a:lnTo>
                  <a:pt x="129851" y="91553"/>
                </a:lnTo>
                <a:lnTo>
                  <a:pt x="132981" y="92468"/>
                </a:lnTo>
                <a:lnTo>
                  <a:pt x="136020" y="93078"/>
                </a:lnTo>
                <a:lnTo>
                  <a:pt x="138999" y="94437"/>
                </a:lnTo>
                <a:lnTo>
                  <a:pt x="141937" y="96295"/>
                </a:lnTo>
                <a:lnTo>
                  <a:pt x="144848" y="98487"/>
                </a:lnTo>
                <a:lnTo>
                  <a:pt x="147742" y="100901"/>
                </a:lnTo>
                <a:lnTo>
                  <a:pt x="150623" y="103462"/>
                </a:lnTo>
                <a:lnTo>
                  <a:pt x="153496" y="106122"/>
                </a:lnTo>
                <a:lnTo>
                  <a:pt x="155412" y="108848"/>
                </a:lnTo>
                <a:lnTo>
                  <a:pt x="157541" y="114417"/>
                </a:lnTo>
                <a:lnTo>
                  <a:pt x="161026" y="120067"/>
                </a:lnTo>
                <a:lnTo>
                  <a:pt x="163290" y="122907"/>
                </a:lnTo>
                <a:lnTo>
                  <a:pt x="164798" y="125753"/>
                </a:lnTo>
                <a:lnTo>
                  <a:pt x="166475" y="131455"/>
                </a:lnTo>
                <a:lnTo>
                  <a:pt x="166922" y="135262"/>
                </a:lnTo>
                <a:lnTo>
                  <a:pt x="167220" y="139705"/>
                </a:lnTo>
                <a:lnTo>
                  <a:pt x="167551" y="148769"/>
                </a:lnTo>
                <a:lnTo>
                  <a:pt x="167698" y="155972"/>
                </a:lnTo>
                <a:lnTo>
                  <a:pt x="166785" y="159226"/>
                </a:lnTo>
                <a:lnTo>
                  <a:pt x="163231" y="165382"/>
                </a:lnTo>
                <a:lnTo>
                  <a:pt x="158475" y="171293"/>
                </a:lnTo>
                <a:lnTo>
                  <a:pt x="155874" y="174203"/>
                </a:lnTo>
                <a:lnTo>
                  <a:pt x="150443" y="179976"/>
                </a:lnTo>
                <a:lnTo>
                  <a:pt x="147662" y="182849"/>
                </a:lnTo>
                <a:lnTo>
                  <a:pt x="144855" y="184764"/>
                </a:lnTo>
                <a:lnTo>
                  <a:pt x="142031" y="186041"/>
                </a:lnTo>
                <a:lnTo>
                  <a:pt x="139196" y="186893"/>
                </a:lnTo>
                <a:lnTo>
                  <a:pt x="136354" y="188413"/>
                </a:lnTo>
                <a:lnTo>
                  <a:pt x="133506" y="190378"/>
                </a:lnTo>
                <a:lnTo>
                  <a:pt x="130655" y="192641"/>
                </a:lnTo>
                <a:lnTo>
                  <a:pt x="127802" y="195103"/>
                </a:lnTo>
                <a:lnTo>
                  <a:pt x="124948" y="197696"/>
                </a:lnTo>
                <a:lnTo>
                  <a:pt x="122092" y="200377"/>
                </a:lnTo>
                <a:lnTo>
                  <a:pt x="118283" y="202165"/>
                </a:lnTo>
                <a:lnTo>
                  <a:pt x="113839" y="203357"/>
                </a:lnTo>
                <a:lnTo>
                  <a:pt x="108972" y="204151"/>
                </a:lnTo>
                <a:lnTo>
                  <a:pt x="104774" y="204681"/>
                </a:lnTo>
                <a:lnTo>
                  <a:pt x="101023" y="205034"/>
                </a:lnTo>
                <a:lnTo>
                  <a:pt x="97570" y="205269"/>
                </a:lnTo>
                <a:lnTo>
                  <a:pt x="93363" y="205426"/>
                </a:lnTo>
                <a:lnTo>
                  <a:pt x="79292" y="205647"/>
                </a:lnTo>
                <a:lnTo>
                  <a:pt x="49079" y="205737"/>
                </a:lnTo>
                <a:lnTo>
                  <a:pt x="45796" y="204786"/>
                </a:lnTo>
                <a:lnTo>
                  <a:pt x="43607" y="203199"/>
                </a:lnTo>
                <a:lnTo>
                  <a:pt x="42147" y="201188"/>
                </a:lnTo>
                <a:lnTo>
                  <a:pt x="40221" y="201753"/>
                </a:lnTo>
                <a:lnTo>
                  <a:pt x="37986" y="204035"/>
                </a:lnTo>
                <a:lnTo>
                  <a:pt x="35542" y="207461"/>
                </a:lnTo>
                <a:lnTo>
                  <a:pt x="32961" y="209745"/>
                </a:lnTo>
                <a:lnTo>
                  <a:pt x="30288" y="211267"/>
                </a:lnTo>
                <a:lnTo>
                  <a:pt x="27553" y="212282"/>
                </a:lnTo>
                <a:lnTo>
                  <a:pt x="24777" y="212959"/>
                </a:lnTo>
                <a:lnTo>
                  <a:pt x="21975" y="213410"/>
                </a:lnTo>
                <a:lnTo>
                  <a:pt x="15183" y="214134"/>
                </a:lnTo>
                <a:lnTo>
                  <a:pt x="11714" y="211693"/>
                </a:lnTo>
                <a:lnTo>
                  <a:pt x="5056" y="205843"/>
                </a:lnTo>
                <a:lnTo>
                  <a:pt x="4991" y="208326"/>
                </a:lnTo>
                <a:lnTo>
                  <a:pt x="4938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"/>
          <p:cNvSpPr/>
          <p:nvPr/>
        </p:nvSpPr>
        <p:spPr>
          <a:xfrm>
            <a:off x="3251834" y="3308988"/>
            <a:ext cx="205742" cy="214306"/>
          </a:xfrm>
          <a:custGeom>
            <a:avLst/>
            <a:gdLst/>
            <a:ahLst/>
            <a:cxnLst/>
            <a:rect l="0" t="0" r="0" b="0"/>
            <a:pathLst>
              <a:path w="205742" h="214306">
                <a:moveTo>
                  <a:pt x="0" y="51432"/>
                </a:moveTo>
                <a:lnTo>
                  <a:pt x="0" y="38413"/>
                </a:lnTo>
                <a:lnTo>
                  <a:pt x="953" y="37037"/>
                </a:lnTo>
                <a:lnTo>
                  <a:pt x="2541" y="36120"/>
                </a:lnTo>
                <a:lnTo>
                  <a:pt x="4551" y="35509"/>
                </a:lnTo>
                <a:lnTo>
                  <a:pt x="5892" y="34149"/>
                </a:lnTo>
                <a:lnTo>
                  <a:pt x="6786" y="32290"/>
                </a:lnTo>
                <a:lnTo>
                  <a:pt x="7381" y="30098"/>
                </a:lnTo>
                <a:lnTo>
                  <a:pt x="10583" y="25123"/>
                </a:lnTo>
                <a:lnTo>
                  <a:pt x="15182" y="19736"/>
                </a:lnTo>
                <a:lnTo>
                  <a:pt x="20400" y="14167"/>
                </a:lnTo>
                <a:lnTo>
                  <a:pt x="23125" y="12301"/>
                </a:lnTo>
                <a:lnTo>
                  <a:pt x="28693" y="10228"/>
                </a:lnTo>
                <a:lnTo>
                  <a:pt x="34343" y="6766"/>
                </a:lnTo>
                <a:lnTo>
                  <a:pt x="37183" y="4510"/>
                </a:lnTo>
                <a:lnTo>
                  <a:pt x="40982" y="3005"/>
                </a:lnTo>
                <a:lnTo>
                  <a:pt x="45419" y="2002"/>
                </a:lnTo>
                <a:lnTo>
                  <a:pt x="50282" y="1334"/>
                </a:lnTo>
                <a:lnTo>
                  <a:pt x="55429" y="888"/>
                </a:lnTo>
                <a:lnTo>
                  <a:pt x="60765" y="591"/>
                </a:lnTo>
                <a:lnTo>
                  <a:pt x="70822" y="261"/>
                </a:lnTo>
                <a:lnTo>
                  <a:pt x="82791" y="75"/>
                </a:lnTo>
                <a:lnTo>
                  <a:pt x="118458" y="0"/>
                </a:lnTo>
                <a:lnTo>
                  <a:pt x="122787" y="951"/>
                </a:lnTo>
                <a:lnTo>
                  <a:pt x="126626" y="2538"/>
                </a:lnTo>
                <a:lnTo>
                  <a:pt x="130137" y="4548"/>
                </a:lnTo>
                <a:lnTo>
                  <a:pt x="133431" y="6841"/>
                </a:lnTo>
                <a:lnTo>
                  <a:pt x="139630" y="11929"/>
                </a:lnTo>
                <a:lnTo>
                  <a:pt x="145561" y="17365"/>
                </a:lnTo>
                <a:lnTo>
                  <a:pt x="154254" y="25780"/>
                </a:lnTo>
                <a:lnTo>
                  <a:pt x="157129" y="28616"/>
                </a:lnTo>
                <a:lnTo>
                  <a:pt x="159045" y="31458"/>
                </a:lnTo>
                <a:lnTo>
                  <a:pt x="161175" y="37157"/>
                </a:lnTo>
                <a:lnTo>
                  <a:pt x="164661" y="42865"/>
                </a:lnTo>
                <a:lnTo>
                  <a:pt x="169385" y="48577"/>
                </a:lnTo>
                <a:lnTo>
                  <a:pt x="174660" y="54290"/>
                </a:lnTo>
                <a:lnTo>
                  <a:pt x="176448" y="57148"/>
                </a:lnTo>
                <a:lnTo>
                  <a:pt x="178434" y="62862"/>
                </a:lnTo>
                <a:lnTo>
                  <a:pt x="179317" y="68577"/>
                </a:lnTo>
                <a:lnTo>
                  <a:pt x="179552" y="71434"/>
                </a:lnTo>
                <a:lnTo>
                  <a:pt x="180662" y="74292"/>
                </a:lnTo>
                <a:lnTo>
                  <a:pt x="184434" y="80007"/>
                </a:lnTo>
                <a:lnTo>
                  <a:pt x="185822" y="83816"/>
                </a:lnTo>
                <a:lnTo>
                  <a:pt x="186746" y="88262"/>
                </a:lnTo>
                <a:lnTo>
                  <a:pt x="187363" y="93130"/>
                </a:lnTo>
                <a:lnTo>
                  <a:pt x="186821" y="97328"/>
                </a:lnTo>
                <a:lnTo>
                  <a:pt x="185508" y="101079"/>
                </a:lnTo>
                <a:lnTo>
                  <a:pt x="183679" y="104533"/>
                </a:lnTo>
                <a:lnTo>
                  <a:pt x="179108" y="110910"/>
                </a:lnTo>
                <a:lnTo>
                  <a:pt x="176555" y="113944"/>
                </a:lnTo>
                <a:lnTo>
                  <a:pt x="174854" y="116919"/>
                </a:lnTo>
                <a:lnTo>
                  <a:pt x="172963" y="122764"/>
                </a:lnTo>
                <a:lnTo>
                  <a:pt x="169583" y="128537"/>
                </a:lnTo>
                <a:lnTo>
                  <a:pt x="167348" y="131410"/>
                </a:lnTo>
                <a:lnTo>
                  <a:pt x="164865" y="137143"/>
                </a:lnTo>
                <a:lnTo>
                  <a:pt x="164202" y="140005"/>
                </a:lnTo>
                <a:lnTo>
                  <a:pt x="160927" y="145725"/>
                </a:lnTo>
                <a:lnTo>
                  <a:pt x="156295" y="151443"/>
                </a:lnTo>
                <a:lnTo>
                  <a:pt x="151062" y="157158"/>
                </a:lnTo>
                <a:lnTo>
                  <a:pt x="148334" y="159064"/>
                </a:lnTo>
                <a:lnTo>
                  <a:pt x="142761" y="161181"/>
                </a:lnTo>
                <a:lnTo>
                  <a:pt x="137110" y="164661"/>
                </a:lnTo>
                <a:lnTo>
                  <a:pt x="131423" y="169384"/>
                </a:lnTo>
                <a:lnTo>
                  <a:pt x="125721" y="174657"/>
                </a:lnTo>
                <a:lnTo>
                  <a:pt x="123819" y="177397"/>
                </a:lnTo>
                <a:lnTo>
                  <a:pt x="121706" y="182981"/>
                </a:lnTo>
                <a:lnTo>
                  <a:pt x="119237" y="185804"/>
                </a:lnTo>
                <a:lnTo>
                  <a:pt x="115687" y="188638"/>
                </a:lnTo>
                <a:lnTo>
                  <a:pt x="111415" y="191480"/>
                </a:lnTo>
                <a:lnTo>
                  <a:pt x="107614" y="194327"/>
                </a:lnTo>
                <a:lnTo>
                  <a:pt x="104128" y="197178"/>
                </a:lnTo>
                <a:lnTo>
                  <a:pt x="100851" y="200031"/>
                </a:lnTo>
                <a:lnTo>
                  <a:pt x="96762" y="202885"/>
                </a:lnTo>
                <a:lnTo>
                  <a:pt x="92131" y="205741"/>
                </a:lnTo>
                <a:lnTo>
                  <a:pt x="87138" y="208597"/>
                </a:lnTo>
                <a:lnTo>
                  <a:pt x="82857" y="210501"/>
                </a:lnTo>
                <a:lnTo>
                  <a:pt x="79051" y="211770"/>
                </a:lnTo>
                <a:lnTo>
                  <a:pt x="70649" y="213808"/>
                </a:lnTo>
                <a:lnTo>
                  <a:pt x="64643" y="214160"/>
                </a:lnTo>
                <a:lnTo>
                  <a:pt x="56830" y="214265"/>
                </a:lnTo>
                <a:lnTo>
                  <a:pt x="39977" y="214305"/>
                </a:lnTo>
                <a:lnTo>
                  <a:pt x="38082" y="213354"/>
                </a:lnTo>
                <a:lnTo>
                  <a:pt x="36818" y="211768"/>
                </a:lnTo>
                <a:lnTo>
                  <a:pt x="35975" y="209757"/>
                </a:lnTo>
                <a:lnTo>
                  <a:pt x="34461" y="208417"/>
                </a:lnTo>
                <a:lnTo>
                  <a:pt x="32500" y="207524"/>
                </a:lnTo>
                <a:lnTo>
                  <a:pt x="30239" y="206928"/>
                </a:lnTo>
                <a:lnTo>
                  <a:pt x="28732" y="205578"/>
                </a:lnTo>
                <a:lnTo>
                  <a:pt x="27727" y="203726"/>
                </a:lnTo>
                <a:lnTo>
                  <a:pt x="26115" y="198460"/>
                </a:lnTo>
                <a:lnTo>
                  <a:pt x="25836" y="192997"/>
                </a:lnTo>
                <a:lnTo>
                  <a:pt x="25753" y="189897"/>
                </a:lnTo>
                <a:lnTo>
                  <a:pt x="30279" y="184428"/>
                </a:lnTo>
                <a:lnTo>
                  <a:pt x="35048" y="179438"/>
                </a:lnTo>
                <a:lnTo>
                  <a:pt x="37653" y="176775"/>
                </a:lnTo>
                <a:lnTo>
                  <a:pt x="40342" y="174998"/>
                </a:lnTo>
                <a:lnTo>
                  <a:pt x="45870" y="173025"/>
                </a:lnTo>
                <a:lnTo>
                  <a:pt x="51502" y="169608"/>
                </a:lnTo>
                <a:lnTo>
                  <a:pt x="54337" y="167364"/>
                </a:lnTo>
                <a:lnTo>
                  <a:pt x="58132" y="165867"/>
                </a:lnTo>
                <a:lnTo>
                  <a:pt x="62568" y="164869"/>
                </a:lnTo>
                <a:lnTo>
                  <a:pt x="67430" y="164205"/>
                </a:lnTo>
                <a:lnTo>
                  <a:pt x="71623" y="163761"/>
                </a:lnTo>
                <a:lnTo>
                  <a:pt x="75371" y="163465"/>
                </a:lnTo>
                <a:lnTo>
                  <a:pt x="78823" y="163268"/>
                </a:lnTo>
                <a:lnTo>
                  <a:pt x="87738" y="163049"/>
                </a:lnTo>
                <a:lnTo>
                  <a:pt x="135963" y="162875"/>
                </a:lnTo>
                <a:lnTo>
                  <a:pt x="141124" y="163827"/>
                </a:lnTo>
                <a:lnTo>
                  <a:pt x="146471" y="165415"/>
                </a:lnTo>
                <a:lnTo>
                  <a:pt x="151940" y="167425"/>
                </a:lnTo>
                <a:lnTo>
                  <a:pt x="156538" y="168766"/>
                </a:lnTo>
                <a:lnTo>
                  <a:pt x="160557" y="169660"/>
                </a:lnTo>
                <a:lnTo>
                  <a:pt x="164188" y="170255"/>
                </a:lnTo>
                <a:lnTo>
                  <a:pt x="167561" y="171605"/>
                </a:lnTo>
                <a:lnTo>
                  <a:pt x="173849" y="175645"/>
                </a:lnTo>
                <a:lnTo>
                  <a:pt x="179819" y="178075"/>
                </a:lnTo>
                <a:lnTo>
                  <a:pt x="185648" y="179155"/>
                </a:lnTo>
                <a:lnTo>
                  <a:pt x="191413" y="179635"/>
                </a:lnTo>
                <a:lnTo>
                  <a:pt x="197150" y="179849"/>
                </a:lnTo>
                <a:lnTo>
                  <a:pt x="200014" y="179905"/>
                </a:lnTo>
                <a:lnTo>
                  <a:pt x="201923" y="180896"/>
                </a:lnTo>
                <a:lnTo>
                  <a:pt x="203195" y="182508"/>
                </a:lnTo>
                <a:lnTo>
                  <a:pt x="205741" y="1885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"/>
          <p:cNvSpPr/>
          <p:nvPr/>
        </p:nvSpPr>
        <p:spPr>
          <a:xfrm>
            <a:off x="3581223" y="3394824"/>
            <a:ext cx="13512" cy="25604"/>
          </a:xfrm>
          <a:custGeom>
            <a:avLst/>
            <a:gdLst/>
            <a:ahLst/>
            <a:cxnLst/>
            <a:rect l="0" t="0" r="0" b="0"/>
            <a:pathLst>
              <a:path w="13512" h="25604">
                <a:moveTo>
                  <a:pt x="4939" y="25603"/>
                </a:moveTo>
                <a:lnTo>
                  <a:pt x="389" y="25603"/>
                </a:lnTo>
                <a:lnTo>
                  <a:pt x="0" y="24651"/>
                </a:lnTo>
                <a:lnTo>
                  <a:pt x="694" y="23063"/>
                </a:lnTo>
                <a:lnTo>
                  <a:pt x="4101" y="18222"/>
                </a:lnTo>
                <a:lnTo>
                  <a:pt x="4380" y="16873"/>
                </a:lnTo>
                <a:lnTo>
                  <a:pt x="4567" y="15020"/>
                </a:lnTo>
                <a:lnTo>
                  <a:pt x="4691" y="12833"/>
                </a:lnTo>
                <a:lnTo>
                  <a:pt x="5726" y="11375"/>
                </a:lnTo>
                <a:lnTo>
                  <a:pt x="7369" y="10403"/>
                </a:lnTo>
                <a:lnTo>
                  <a:pt x="9416" y="9755"/>
                </a:lnTo>
                <a:lnTo>
                  <a:pt x="10781" y="8370"/>
                </a:lnTo>
                <a:lnTo>
                  <a:pt x="11691" y="6494"/>
                </a:lnTo>
                <a:lnTo>
                  <a:pt x="13480" y="0"/>
                </a:lnTo>
                <a:lnTo>
                  <a:pt x="13511" y="17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"/>
          <p:cNvSpPr/>
          <p:nvPr/>
        </p:nvSpPr>
        <p:spPr>
          <a:xfrm>
            <a:off x="3551897" y="3137535"/>
            <a:ext cx="227533" cy="239997"/>
          </a:xfrm>
          <a:custGeom>
            <a:avLst/>
            <a:gdLst/>
            <a:ahLst/>
            <a:cxnLst/>
            <a:rect l="0" t="0" r="0" b="0"/>
            <a:pathLst>
              <a:path w="227533" h="239997">
                <a:moveTo>
                  <a:pt x="119990" y="0"/>
                </a:moveTo>
                <a:lnTo>
                  <a:pt x="99517" y="0"/>
                </a:lnTo>
                <a:lnTo>
                  <a:pt x="96816" y="952"/>
                </a:lnTo>
                <a:lnTo>
                  <a:pt x="91275" y="4551"/>
                </a:lnTo>
                <a:lnTo>
                  <a:pt x="85638" y="6785"/>
                </a:lnTo>
                <a:lnTo>
                  <a:pt x="82801" y="7380"/>
                </a:lnTo>
                <a:lnTo>
                  <a:pt x="77109" y="10583"/>
                </a:lnTo>
                <a:lnTo>
                  <a:pt x="74258" y="12770"/>
                </a:lnTo>
                <a:lnTo>
                  <a:pt x="70452" y="14228"/>
                </a:lnTo>
                <a:lnTo>
                  <a:pt x="66010" y="15200"/>
                </a:lnTo>
                <a:lnTo>
                  <a:pt x="61143" y="15848"/>
                </a:lnTo>
                <a:lnTo>
                  <a:pt x="56946" y="16281"/>
                </a:lnTo>
                <a:lnTo>
                  <a:pt x="53196" y="16568"/>
                </a:lnTo>
                <a:lnTo>
                  <a:pt x="49743" y="16761"/>
                </a:lnTo>
                <a:lnTo>
                  <a:pt x="45536" y="17841"/>
                </a:lnTo>
                <a:lnTo>
                  <a:pt x="40827" y="19514"/>
                </a:lnTo>
                <a:lnTo>
                  <a:pt x="35782" y="21582"/>
                </a:lnTo>
                <a:lnTo>
                  <a:pt x="31466" y="22960"/>
                </a:lnTo>
                <a:lnTo>
                  <a:pt x="27637" y="23879"/>
                </a:lnTo>
                <a:lnTo>
                  <a:pt x="20842" y="24900"/>
                </a:lnTo>
                <a:lnTo>
                  <a:pt x="14647" y="25354"/>
                </a:lnTo>
                <a:lnTo>
                  <a:pt x="8718" y="25556"/>
                </a:lnTo>
                <a:lnTo>
                  <a:pt x="4813" y="25645"/>
                </a:lnTo>
                <a:lnTo>
                  <a:pt x="6253" y="25685"/>
                </a:lnTo>
                <a:lnTo>
                  <a:pt x="62" y="25717"/>
                </a:lnTo>
                <a:lnTo>
                  <a:pt x="0" y="30268"/>
                </a:lnTo>
                <a:lnTo>
                  <a:pt x="945" y="31608"/>
                </a:lnTo>
                <a:lnTo>
                  <a:pt x="2527" y="32502"/>
                </a:lnTo>
                <a:lnTo>
                  <a:pt x="4533" y="33098"/>
                </a:lnTo>
                <a:lnTo>
                  <a:pt x="4919" y="34448"/>
                </a:lnTo>
                <a:lnTo>
                  <a:pt x="4223" y="36300"/>
                </a:lnTo>
                <a:lnTo>
                  <a:pt x="2807" y="38487"/>
                </a:lnTo>
                <a:lnTo>
                  <a:pt x="1234" y="43458"/>
                </a:lnTo>
                <a:lnTo>
                  <a:pt x="814" y="46117"/>
                </a:lnTo>
                <a:lnTo>
                  <a:pt x="1487" y="48842"/>
                </a:lnTo>
                <a:lnTo>
                  <a:pt x="4775" y="54410"/>
                </a:lnTo>
                <a:lnTo>
                  <a:pt x="6871" y="60059"/>
                </a:lnTo>
                <a:lnTo>
                  <a:pt x="7802" y="65745"/>
                </a:lnTo>
                <a:lnTo>
                  <a:pt x="8216" y="71447"/>
                </a:lnTo>
                <a:lnTo>
                  <a:pt x="9279" y="74302"/>
                </a:lnTo>
                <a:lnTo>
                  <a:pt x="13000" y="80013"/>
                </a:lnTo>
                <a:lnTo>
                  <a:pt x="15289" y="85726"/>
                </a:lnTo>
                <a:lnTo>
                  <a:pt x="16306" y="91440"/>
                </a:lnTo>
                <a:lnTo>
                  <a:pt x="16758" y="97155"/>
                </a:lnTo>
                <a:lnTo>
                  <a:pt x="16959" y="102870"/>
                </a:lnTo>
                <a:lnTo>
                  <a:pt x="17089" y="114300"/>
                </a:lnTo>
                <a:lnTo>
                  <a:pt x="17117" y="131445"/>
                </a:lnTo>
                <a:lnTo>
                  <a:pt x="18071" y="133350"/>
                </a:lnTo>
                <a:lnTo>
                  <a:pt x="19659" y="134619"/>
                </a:lnTo>
                <a:lnTo>
                  <a:pt x="24500" y="136658"/>
                </a:lnTo>
                <a:lnTo>
                  <a:pt x="29890" y="137011"/>
                </a:lnTo>
                <a:lnTo>
                  <a:pt x="31349" y="138013"/>
                </a:lnTo>
                <a:lnTo>
                  <a:pt x="32321" y="139633"/>
                </a:lnTo>
                <a:lnTo>
                  <a:pt x="32969" y="141666"/>
                </a:lnTo>
                <a:lnTo>
                  <a:pt x="34353" y="143022"/>
                </a:lnTo>
                <a:lnTo>
                  <a:pt x="36228" y="143925"/>
                </a:lnTo>
                <a:lnTo>
                  <a:pt x="38432" y="144528"/>
                </a:lnTo>
                <a:lnTo>
                  <a:pt x="40853" y="143977"/>
                </a:lnTo>
                <a:lnTo>
                  <a:pt x="46083" y="140824"/>
                </a:lnTo>
                <a:lnTo>
                  <a:pt x="51583" y="138788"/>
                </a:lnTo>
                <a:lnTo>
                  <a:pt x="54382" y="138246"/>
                </a:lnTo>
                <a:lnTo>
                  <a:pt x="60034" y="135102"/>
                </a:lnTo>
                <a:lnTo>
                  <a:pt x="62874" y="132931"/>
                </a:lnTo>
                <a:lnTo>
                  <a:pt x="68570" y="130517"/>
                </a:lnTo>
                <a:lnTo>
                  <a:pt x="71423" y="129874"/>
                </a:lnTo>
                <a:lnTo>
                  <a:pt x="77132" y="126619"/>
                </a:lnTo>
                <a:lnTo>
                  <a:pt x="79988" y="124417"/>
                </a:lnTo>
                <a:lnTo>
                  <a:pt x="83797" y="122950"/>
                </a:lnTo>
                <a:lnTo>
                  <a:pt x="88241" y="121971"/>
                </a:lnTo>
                <a:lnTo>
                  <a:pt x="93109" y="121319"/>
                </a:lnTo>
                <a:lnTo>
                  <a:pt x="97307" y="119932"/>
                </a:lnTo>
                <a:lnTo>
                  <a:pt x="101058" y="118054"/>
                </a:lnTo>
                <a:lnTo>
                  <a:pt x="104511" y="115850"/>
                </a:lnTo>
                <a:lnTo>
                  <a:pt x="108718" y="113428"/>
                </a:lnTo>
                <a:lnTo>
                  <a:pt x="118473" y="108198"/>
                </a:lnTo>
                <a:lnTo>
                  <a:pt x="122789" y="106422"/>
                </a:lnTo>
                <a:lnTo>
                  <a:pt x="126618" y="105238"/>
                </a:lnTo>
                <a:lnTo>
                  <a:pt x="130124" y="104448"/>
                </a:lnTo>
                <a:lnTo>
                  <a:pt x="134366" y="103922"/>
                </a:lnTo>
                <a:lnTo>
                  <a:pt x="139099" y="103571"/>
                </a:lnTo>
                <a:lnTo>
                  <a:pt x="144159" y="103337"/>
                </a:lnTo>
                <a:lnTo>
                  <a:pt x="154862" y="103078"/>
                </a:lnTo>
                <a:lnTo>
                  <a:pt x="172704" y="102911"/>
                </a:lnTo>
                <a:lnTo>
                  <a:pt x="177040" y="103850"/>
                </a:lnTo>
                <a:lnTo>
                  <a:pt x="181836" y="105428"/>
                </a:lnTo>
                <a:lnTo>
                  <a:pt x="186938" y="107433"/>
                </a:lnTo>
                <a:lnTo>
                  <a:pt x="191292" y="108769"/>
                </a:lnTo>
                <a:lnTo>
                  <a:pt x="195147" y="109660"/>
                </a:lnTo>
                <a:lnTo>
                  <a:pt x="198670" y="110254"/>
                </a:lnTo>
                <a:lnTo>
                  <a:pt x="205124" y="113454"/>
                </a:lnTo>
                <a:lnTo>
                  <a:pt x="208178" y="115641"/>
                </a:lnTo>
                <a:lnTo>
                  <a:pt x="210215" y="118051"/>
                </a:lnTo>
                <a:lnTo>
                  <a:pt x="211572" y="120611"/>
                </a:lnTo>
                <a:lnTo>
                  <a:pt x="212478" y="123269"/>
                </a:lnTo>
                <a:lnTo>
                  <a:pt x="216023" y="128764"/>
                </a:lnTo>
                <a:lnTo>
                  <a:pt x="218302" y="131562"/>
                </a:lnTo>
                <a:lnTo>
                  <a:pt x="219822" y="134381"/>
                </a:lnTo>
                <a:lnTo>
                  <a:pt x="221509" y="140052"/>
                </a:lnTo>
                <a:lnTo>
                  <a:pt x="224800" y="145747"/>
                </a:lnTo>
                <a:lnTo>
                  <a:pt x="227011" y="148600"/>
                </a:lnTo>
                <a:lnTo>
                  <a:pt x="227532" y="151454"/>
                </a:lnTo>
                <a:lnTo>
                  <a:pt x="226928" y="154309"/>
                </a:lnTo>
                <a:lnTo>
                  <a:pt x="224668" y="160022"/>
                </a:lnTo>
                <a:lnTo>
                  <a:pt x="223663" y="165735"/>
                </a:lnTo>
                <a:lnTo>
                  <a:pt x="222443" y="169545"/>
                </a:lnTo>
                <a:lnTo>
                  <a:pt x="220677" y="173990"/>
                </a:lnTo>
                <a:lnTo>
                  <a:pt x="218547" y="178859"/>
                </a:lnTo>
                <a:lnTo>
                  <a:pt x="217127" y="183056"/>
                </a:lnTo>
                <a:lnTo>
                  <a:pt x="215550" y="190261"/>
                </a:lnTo>
                <a:lnTo>
                  <a:pt x="212309" y="196638"/>
                </a:lnTo>
                <a:lnTo>
                  <a:pt x="207693" y="202647"/>
                </a:lnTo>
                <a:lnTo>
                  <a:pt x="202466" y="208492"/>
                </a:lnTo>
                <a:lnTo>
                  <a:pt x="196969" y="214265"/>
                </a:lnTo>
                <a:lnTo>
                  <a:pt x="194169" y="217138"/>
                </a:lnTo>
                <a:lnTo>
                  <a:pt x="190398" y="219054"/>
                </a:lnTo>
                <a:lnTo>
                  <a:pt x="185979" y="220331"/>
                </a:lnTo>
                <a:lnTo>
                  <a:pt x="181127" y="221182"/>
                </a:lnTo>
                <a:lnTo>
                  <a:pt x="175988" y="222702"/>
                </a:lnTo>
                <a:lnTo>
                  <a:pt x="170657" y="224668"/>
                </a:lnTo>
                <a:lnTo>
                  <a:pt x="165198" y="226931"/>
                </a:lnTo>
                <a:lnTo>
                  <a:pt x="159653" y="228440"/>
                </a:lnTo>
                <a:lnTo>
                  <a:pt x="154052" y="229445"/>
                </a:lnTo>
                <a:lnTo>
                  <a:pt x="148413" y="230116"/>
                </a:lnTo>
                <a:lnTo>
                  <a:pt x="143701" y="231516"/>
                </a:lnTo>
                <a:lnTo>
                  <a:pt x="139608" y="233401"/>
                </a:lnTo>
                <a:lnTo>
                  <a:pt x="132519" y="237084"/>
                </a:lnTo>
                <a:lnTo>
                  <a:pt x="126193" y="238720"/>
                </a:lnTo>
                <a:lnTo>
                  <a:pt x="120207" y="239448"/>
                </a:lnTo>
                <a:lnTo>
                  <a:pt x="113419" y="239771"/>
                </a:lnTo>
                <a:lnTo>
                  <a:pt x="96079" y="239978"/>
                </a:lnTo>
                <a:lnTo>
                  <a:pt x="92619" y="239996"/>
                </a:lnTo>
                <a:lnTo>
                  <a:pt x="90313" y="239055"/>
                </a:lnTo>
                <a:lnTo>
                  <a:pt x="88776" y="237474"/>
                </a:lnTo>
                <a:lnTo>
                  <a:pt x="87750" y="235469"/>
                </a:lnTo>
                <a:lnTo>
                  <a:pt x="86114" y="234132"/>
                </a:lnTo>
                <a:lnTo>
                  <a:pt x="84071" y="233240"/>
                </a:lnTo>
                <a:lnTo>
                  <a:pt x="77128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"/>
          <p:cNvSpPr/>
          <p:nvPr/>
        </p:nvSpPr>
        <p:spPr>
          <a:xfrm>
            <a:off x="8395451" y="1465928"/>
            <a:ext cx="197052" cy="137130"/>
          </a:xfrm>
          <a:custGeom>
            <a:avLst/>
            <a:gdLst/>
            <a:ahLst/>
            <a:cxnLst/>
            <a:rect l="0" t="0" r="0" b="0"/>
            <a:pathLst>
              <a:path w="197052" h="137130">
                <a:moveTo>
                  <a:pt x="34174" y="8541"/>
                </a:moveTo>
                <a:lnTo>
                  <a:pt x="34174" y="0"/>
                </a:lnTo>
                <a:lnTo>
                  <a:pt x="38724" y="4529"/>
                </a:lnTo>
                <a:lnTo>
                  <a:pt x="40065" y="6819"/>
                </a:lnTo>
                <a:lnTo>
                  <a:pt x="40958" y="9298"/>
                </a:lnTo>
                <a:lnTo>
                  <a:pt x="42393" y="15570"/>
                </a:lnTo>
                <a:lnTo>
                  <a:pt x="42589" y="18968"/>
                </a:lnTo>
                <a:lnTo>
                  <a:pt x="42700" y="26236"/>
                </a:lnTo>
                <a:lnTo>
                  <a:pt x="42737" y="37225"/>
                </a:lnTo>
                <a:lnTo>
                  <a:pt x="41788" y="40046"/>
                </a:lnTo>
                <a:lnTo>
                  <a:pt x="40202" y="42880"/>
                </a:lnTo>
                <a:lnTo>
                  <a:pt x="38193" y="45721"/>
                </a:lnTo>
                <a:lnTo>
                  <a:pt x="35901" y="48568"/>
                </a:lnTo>
                <a:lnTo>
                  <a:pt x="33420" y="51418"/>
                </a:lnTo>
                <a:lnTo>
                  <a:pt x="30813" y="54271"/>
                </a:lnTo>
                <a:lnTo>
                  <a:pt x="29076" y="57125"/>
                </a:lnTo>
                <a:lnTo>
                  <a:pt x="27918" y="59981"/>
                </a:lnTo>
                <a:lnTo>
                  <a:pt x="27145" y="62837"/>
                </a:lnTo>
                <a:lnTo>
                  <a:pt x="25679" y="65693"/>
                </a:lnTo>
                <a:lnTo>
                  <a:pt x="23748" y="68550"/>
                </a:lnTo>
                <a:lnTo>
                  <a:pt x="21508" y="71407"/>
                </a:lnTo>
                <a:lnTo>
                  <a:pt x="19062" y="74265"/>
                </a:lnTo>
                <a:lnTo>
                  <a:pt x="16479" y="77122"/>
                </a:lnTo>
                <a:lnTo>
                  <a:pt x="13806" y="79979"/>
                </a:lnTo>
                <a:lnTo>
                  <a:pt x="12022" y="82837"/>
                </a:lnTo>
                <a:lnTo>
                  <a:pt x="10834" y="85694"/>
                </a:lnTo>
                <a:lnTo>
                  <a:pt x="10042" y="88552"/>
                </a:lnTo>
                <a:lnTo>
                  <a:pt x="8560" y="91409"/>
                </a:lnTo>
                <a:lnTo>
                  <a:pt x="6621" y="94266"/>
                </a:lnTo>
                <a:lnTo>
                  <a:pt x="1214" y="101146"/>
                </a:lnTo>
                <a:lnTo>
                  <a:pt x="475" y="104627"/>
                </a:lnTo>
                <a:lnTo>
                  <a:pt x="0" y="110071"/>
                </a:lnTo>
                <a:lnTo>
                  <a:pt x="914" y="110518"/>
                </a:lnTo>
                <a:lnTo>
                  <a:pt x="4469" y="111014"/>
                </a:lnTo>
                <a:lnTo>
                  <a:pt x="5798" y="112099"/>
                </a:lnTo>
                <a:lnTo>
                  <a:pt x="6684" y="113775"/>
                </a:lnTo>
                <a:lnTo>
                  <a:pt x="7274" y="115845"/>
                </a:lnTo>
                <a:lnTo>
                  <a:pt x="8622" y="117225"/>
                </a:lnTo>
                <a:lnTo>
                  <a:pt x="10472" y="118144"/>
                </a:lnTo>
                <a:lnTo>
                  <a:pt x="12656" y="118758"/>
                </a:lnTo>
                <a:lnTo>
                  <a:pt x="16019" y="119166"/>
                </a:lnTo>
                <a:lnTo>
                  <a:pt x="20166" y="119439"/>
                </a:lnTo>
                <a:lnTo>
                  <a:pt x="28900" y="119742"/>
                </a:lnTo>
                <a:lnTo>
                  <a:pt x="40126" y="119912"/>
                </a:lnTo>
                <a:lnTo>
                  <a:pt x="66014" y="119975"/>
                </a:lnTo>
                <a:lnTo>
                  <a:pt x="71592" y="120930"/>
                </a:lnTo>
                <a:lnTo>
                  <a:pt x="77217" y="122520"/>
                </a:lnTo>
                <a:lnTo>
                  <a:pt x="82872" y="124532"/>
                </a:lnTo>
                <a:lnTo>
                  <a:pt x="89500" y="125874"/>
                </a:lnTo>
                <a:lnTo>
                  <a:pt x="96775" y="126768"/>
                </a:lnTo>
                <a:lnTo>
                  <a:pt x="110573" y="127762"/>
                </a:lnTo>
                <a:lnTo>
                  <a:pt x="119881" y="128203"/>
                </a:lnTo>
                <a:lnTo>
                  <a:pt x="129734" y="128400"/>
                </a:lnTo>
                <a:lnTo>
                  <a:pt x="151581" y="128526"/>
                </a:lnTo>
                <a:lnTo>
                  <a:pt x="156260" y="129488"/>
                </a:lnTo>
                <a:lnTo>
                  <a:pt x="160332" y="131083"/>
                </a:lnTo>
                <a:lnTo>
                  <a:pt x="163999" y="133098"/>
                </a:lnTo>
                <a:lnTo>
                  <a:pt x="167397" y="134442"/>
                </a:lnTo>
                <a:lnTo>
                  <a:pt x="170613" y="135338"/>
                </a:lnTo>
                <a:lnTo>
                  <a:pt x="176729" y="136333"/>
                </a:lnTo>
                <a:lnTo>
                  <a:pt x="182622" y="136775"/>
                </a:lnTo>
                <a:lnTo>
                  <a:pt x="188416" y="136972"/>
                </a:lnTo>
                <a:lnTo>
                  <a:pt x="197051" y="1371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"/>
          <p:cNvSpPr/>
          <p:nvPr/>
        </p:nvSpPr>
        <p:spPr>
          <a:xfrm>
            <a:off x="8558212" y="1483042"/>
            <a:ext cx="34291" cy="265748"/>
          </a:xfrm>
          <a:custGeom>
            <a:avLst/>
            <a:gdLst/>
            <a:ahLst/>
            <a:cxnLst/>
            <a:rect l="0" t="0" r="0" b="0"/>
            <a:pathLst>
              <a:path w="34291" h="265748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5892" y="24077"/>
                </a:lnTo>
                <a:lnTo>
                  <a:pt x="6785" y="28434"/>
                </a:lnTo>
                <a:lnTo>
                  <a:pt x="7382" y="33243"/>
                </a:lnTo>
                <a:lnTo>
                  <a:pt x="8043" y="41127"/>
                </a:lnTo>
                <a:lnTo>
                  <a:pt x="8337" y="48759"/>
                </a:lnTo>
                <a:lnTo>
                  <a:pt x="8468" y="58501"/>
                </a:lnTo>
                <a:lnTo>
                  <a:pt x="9456" y="64718"/>
                </a:lnTo>
                <a:lnTo>
                  <a:pt x="11066" y="71720"/>
                </a:lnTo>
                <a:lnTo>
                  <a:pt x="13092" y="79246"/>
                </a:lnTo>
                <a:lnTo>
                  <a:pt x="14443" y="86168"/>
                </a:lnTo>
                <a:lnTo>
                  <a:pt x="15344" y="92688"/>
                </a:lnTo>
                <a:lnTo>
                  <a:pt x="15945" y="98939"/>
                </a:lnTo>
                <a:lnTo>
                  <a:pt x="16345" y="105965"/>
                </a:lnTo>
                <a:lnTo>
                  <a:pt x="16789" y="121390"/>
                </a:lnTo>
                <a:lnTo>
                  <a:pt x="17039" y="141589"/>
                </a:lnTo>
                <a:lnTo>
                  <a:pt x="18028" y="147733"/>
                </a:lnTo>
                <a:lnTo>
                  <a:pt x="19639" y="153734"/>
                </a:lnTo>
                <a:lnTo>
                  <a:pt x="21665" y="159639"/>
                </a:lnTo>
                <a:lnTo>
                  <a:pt x="23016" y="166434"/>
                </a:lnTo>
                <a:lnTo>
                  <a:pt x="23916" y="173821"/>
                </a:lnTo>
                <a:lnTo>
                  <a:pt x="24516" y="181603"/>
                </a:lnTo>
                <a:lnTo>
                  <a:pt x="24917" y="188696"/>
                </a:lnTo>
                <a:lnTo>
                  <a:pt x="25362" y="201657"/>
                </a:lnTo>
                <a:lnTo>
                  <a:pt x="25671" y="228756"/>
                </a:lnTo>
                <a:lnTo>
                  <a:pt x="25709" y="242354"/>
                </a:lnTo>
                <a:lnTo>
                  <a:pt x="26663" y="245389"/>
                </a:lnTo>
                <a:lnTo>
                  <a:pt x="28253" y="248365"/>
                </a:lnTo>
                <a:lnTo>
                  <a:pt x="30266" y="251302"/>
                </a:lnTo>
                <a:lnTo>
                  <a:pt x="30655" y="254212"/>
                </a:lnTo>
                <a:lnTo>
                  <a:pt x="29962" y="257105"/>
                </a:lnTo>
                <a:lnTo>
                  <a:pt x="28546" y="259986"/>
                </a:lnTo>
                <a:lnTo>
                  <a:pt x="28556" y="261906"/>
                </a:lnTo>
                <a:lnTo>
                  <a:pt x="29515" y="263187"/>
                </a:lnTo>
                <a:lnTo>
                  <a:pt x="3429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"/>
          <p:cNvSpPr/>
          <p:nvPr/>
        </p:nvSpPr>
        <p:spPr>
          <a:xfrm>
            <a:off x="8670998" y="1465897"/>
            <a:ext cx="187148" cy="248485"/>
          </a:xfrm>
          <a:custGeom>
            <a:avLst/>
            <a:gdLst/>
            <a:ahLst/>
            <a:cxnLst/>
            <a:rect l="0" t="0" r="0" b="0"/>
            <a:pathLst>
              <a:path w="187148" h="248485">
                <a:moveTo>
                  <a:pt x="178679" y="0"/>
                </a:moveTo>
                <a:lnTo>
                  <a:pt x="187147" y="0"/>
                </a:lnTo>
                <a:lnTo>
                  <a:pt x="182669" y="0"/>
                </a:lnTo>
                <a:lnTo>
                  <a:pt x="179435" y="953"/>
                </a:lnTo>
                <a:lnTo>
                  <a:pt x="175372" y="2540"/>
                </a:lnTo>
                <a:lnTo>
                  <a:pt x="170759" y="4551"/>
                </a:lnTo>
                <a:lnTo>
                  <a:pt x="165779" y="5891"/>
                </a:lnTo>
                <a:lnTo>
                  <a:pt x="160555" y="6785"/>
                </a:lnTo>
                <a:lnTo>
                  <a:pt x="155167" y="7381"/>
                </a:lnTo>
                <a:lnTo>
                  <a:pt x="149669" y="8731"/>
                </a:lnTo>
                <a:lnTo>
                  <a:pt x="144099" y="10583"/>
                </a:lnTo>
                <a:lnTo>
                  <a:pt x="138481" y="12770"/>
                </a:lnTo>
                <a:lnTo>
                  <a:pt x="132830" y="14229"/>
                </a:lnTo>
                <a:lnTo>
                  <a:pt x="127158" y="15201"/>
                </a:lnTo>
                <a:lnTo>
                  <a:pt x="121472" y="15849"/>
                </a:lnTo>
                <a:lnTo>
                  <a:pt x="115776" y="16281"/>
                </a:lnTo>
                <a:lnTo>
                  <a:pt x="110074" y="16569"/>
                </a:lnTo>
                <a:lnTo>
                  <a:pt x="104367" y="16761"/>
                </a:lnTo>
                <a:lnTo>
                  <a:pt x="98658" y="17841"/>
                </a:lnTo>
                <a:lnTo>
                  <a:pt x="92946" y="19514"/>
                </a:lnTo>
                <a:lnTo>
                  <a:pt x="87234" y="21582"/>
                </a:lnTo>
                <a:lnTo>
                  <a:pt x="82473" y="22961"/>
                </a:lnTo>
                <a:lnTo>
                  <a:pt x="78347" y="23880"/>
                </a:lnTo>
                <a:lnTo>
                  <a:pt x="74644" y="24492"/>
                </a:lnTo>
                <a:lnTo>
                  <a:pt x="71221" y="24901"/>
                </a:lnTo>
                <a:lnTo>
                  <a:pt x="67989" y="25173"/>
                </a:lnTo>
                <a:lnTo>
                  <a:pt x="64880" y="25354"/>
                </a:lnTo>
                <a:lnTo>
                  <a:pt x="58887" y="25556"/>
                </a:lnTo>
                <a:lnTo>
                  <a:pt x="50298" y="25696"/>
                </a:lnTo>
                <a:lnTo>
                  <a:pt x="42863" y="25715"/>
                </a:lnTo>
                <a:lnTo>
                  <a:pt x="42416" y="26668"/>
                </a:lnTo>
                <a:lnTo>
                  <a:pt x="41553" y="33937"/>
                </a:lnTo>
                <a:lnTo>
                  <a:pt x="41520" y="62906"/>
                </a:lnTo>
                <a:lnTo>
                  <a:pt x="40567" y="66703"/>
                </a:lnTo>
                <a:lnTo>
                  <a:pt x="38979" y="71138"/>
                </a:lnTo>
                <a:lnTo>
                  <a:pt x="36969" y="76001"/>
                </a:lnTo>
                <a:lnTo>
                  <a:pt x="35627" y="80195"/>
                </a:lnTo>
                <a:lnTo>
                  <a:pt x="34138" y="87395"/>
                </a:lnTo>
                <a:lnTo>
                  <a:pt x="30936" y="93770"/>
                </a:lnTo>
                <a:lnTo>
                  <a:pt x="26338" y="99778"/>
                </a:lnTo>
                <a:lnTo>
                  <a:pt x="21120" y="105623"/>
                </a:lnTo>
                <a:lnTo>
                  <a:pt x="17377" y="109718"/>
                </a:lnTo>
                <a:lnTo>
                  <a:pt x="16852" y="111246"/>
                </a:lnTo>
                <a:lnTo>
                  <a:pt x="16113" y="117946"/>
                </a:lnTo>
                <a:lnTo>
                  <a:pt x="15894" y="125011"/>
                </a:lnTo>
                <a:lnTo>
                  <a:pt x="15805" y="128448"/>
                </a:lnTo>
                <a:lnTo>
                  <a:pt x="20354" y="133097"/>
                </a:lnTo>
                <a:lnTo>
                  <a:pt x="23183" y="135956"/>
                </a:lnTo>
                <a:lnTo>
                  <a:pt x="24532" y="135405"/>
                </a:lnTo>
                <a:lnTo>
                  <a:pt x="28572" y="132252"/>
                </a:lnTo>
                <a:lnTo>
                  <a:pt x="31935" y="131031"/>
                </a:lnTo>
                <a:lnTo>
                  <a:pt x="36082" y="130216"/>
                </a:lnTo>
                <a:lnTo>
                  <a:pt x="40752" y="129674"/>
                </a:lnTo>
                <a:lnTo>
                  <a:pt x="44818" y="129312"/>
                </a:lnTo>
                <a:lnTo>
                  <a:pt x="48481" y="129070"/>
                </a:lnTo>
                <a:lnTo>
                  <a:pt x="51874" y="128909"/>
                </a:lnTo>
                <a:lnTo>
                  <a:pt x="60727" y="128730"/>
                </a:lnTo>
                <a:lnTo>
                  <a:pt x="134259" y="128588"/>
                </a:lnTo>
                <a:lnTo>
                  <a:pt x="138588" y="129540"/>
                </a:lnTo>
                <a:lnTo>
                  <a:pt x="142427" y="131128"/>
                </a:lnTo>
                <a:lnTo>
                  <a:pt x="145938" y="133138"/>
                </a:lnTo>
                <a:lnTo>
                  <a:pt x="149232" y="135431"/>
                </a:lnTo>
                <a:lnTo>
                  <a:pt x="152380" y="137913"/>
                </a:lnTo>
                <a:lnTo>
                  <a:pt x="155431" y="140519"/>
                </a:lnTo>
                <a:lnTo>
                  <a:pt x="158418" y="143210"/>
                </a:lnTo>
                <a:lnTo>
                  <a:pt x="164277" y="148739"/>
                </a:lnTo>
                <a:lnTo>
                  <a:pt x="166220" y="151547"/>
                </a:lnTo>
                <a:lnTo>
                  <a:pt x="168380" y="157207"/>
                </a:lnTo>
                <a:lnTo>
                  <a:pt x="169339" y="162897"/>
                </a:lnTo>
                <a:lnTo>
                  <a:pt x="169766" y="169554"/>
                </a:lnTo>
                <a:lnTo>
                  <a:pt x="170006" y="183059"/>
                </a:lnTo>
                <a:lnTo>
                  <a:pt x="170062" y="190262"/>
                </a:lnTo>
                <a:lnTo>
                  <a:pt x="169124" y="193516"/>
                </a:lnTo>
                <a:lnTo>
                  <a:pt x="165543" y="199672"/>
                </a:lnTo>
                <a:lnTo>
                  <a:pt x="162301" y="203600"/>
                </a:lnTo>
                <a:lnTo>
                  <a:pt x="158235" y="208123"/>
                </a:lnTo>
                <a:lnTo>
                  <a:pt x="145952" y="221051"/>
                </a:lnTo>
                <a:lnTo>
                  <a:pt x="142574" y="224520"/>
                </a:lnTo>
                <a:lnTo>
                  <a:pt x="138416" y="227785"/>
                </a:lnTo>
                <a:lnTo>
                  <a:pt x="133739" y="230914"/>
                </a:lnTo>
                <a:lnTo>
                  <a:pt x="128716" y="233953"/>
                </a:lnTo>
                <a:lnTo>
                  <a:pt x="124416" y="235979"/>
                </a:lnTo>
                <a:lnTo>
                  <a:pt x="120596" y="237329"/>
                </a:lnTo>
                <a:lnTo>
                  <a:pt x="117097" y="238229"/>
                </a:lnTo>
                <a:lnTo>
                  <a:pt x="112860" y="239782"/>
                </a:lnTo>
                <a:lnTo>
                  <a:pt x="108130" y="241770"/>
                </a:lnTo>
                <a:lnTo>
                  <a:pt x="103071" y="244047"/>
                </a:lnTo>
                <a:lnTo>
                  <a:pt x="97794" y="245566"/>
                </a:lnTo>
                <a:lnTo>
                  <a:pt x="92370" y="246578"/>
                </a:lnTo>
                <a:lnTo>
                  <a:pt x="86850" y="247253"/>
                </a:lnTo>
                <a:lnTo>
                  <a:pt x="81265" y="247703"/>
                </a:lnTo>
                <a:lnTo>
                  <a:pt x="75637" y="248003"/>
                </a:lnTo>
                <a:lnTo>
                  <a:pt x="61152" y="248425"/>
                </a:lnTo>
                <a:lnTo>
                  <a:pt x="57466" y="248484"/>
                </a:lnTo>
                <a:lnTo>
                  <a:pt x="53103" y="247571"/>
                </a:lnTo>
                <a:lnTo>
                  <a:pt x="48289" y="246010"/>
                </a:lnTo>
                <a:lnTo>
                  <a:pt x="43174" y="244017"/>
                </a:lnTo>
                <a:lnTo>
                  <a:pt x="38813" y="242688"/>
                </a:lnTo>
                <a:lnTo>
                  <a:pt x="34952" y="241802"/>
                </a:lnTo>
                <a:lnTo>
                  <a:pt x="31427" y="241211"/>
                </a:lnTo>
                <a:lnTo>
                  <a:pt x="28123" y="240818"/>
                </a:lnTo>
                <a:lnTo>
                  <a:pt x="24968" y="240555"/>
                </a:lnTo>
                <a:lnTo>
                  <a:pt x="21913" y="240380"/>
                </a:lnTo>
                <a:lnTo>
                  <a:pt x="18923" y="239311"/>
                </a:lnTo>
                <a:lnTo>
                  <a:pt x="15977" y="237646"/>
                </a:lnTo>
                <a:lnTo>
                  <a:pt x="13061" y="235583"/>
                </a:lnTo>
                <a:lnTo>
                  <a:pt x="11117" y="233255"/>
                </a:lnTo>
                <a:lnTo>
                  <a:pt x="9821" y="230751"/>
                </a:lnTo>
                <a:lnTo>
                  <a:pt x="8958" y="228129"/>
                </a:lnTo>
                <a:lnTo>
                  <a:pt x="7429" y="226381"/>
                </a:lnTo>
                <a:lnTo>
                  <a:pt x="5457" y="225216"/>
                </a:lnTo>
                <a:lnTo>
                  <a:pt x="0" y="223346"/>
                </a:lnTo>
                <a:lnTo>
                  <a:pt x="505" y="223192"/>
                </a:lnTo>
                <a:lnTo>
                  <a:pt x="5618" y="222946"/>
                </a:lnTo>
                <a:lnTo>
                  <a:pt x="7229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"/>
          <p:cNvSpPr/>
          <p:nvPr/>
        </p:nvSpPr>
        <p:spPr>
          <a:xfrm>
            <a:off x="7418071" y="917258"/>
            <a:ext cx="265629" cy="317183"/>
          </a:xfrm>
          <a:custGeom>
            <a:avLst/>
            <a:gdLst/>
            <a:ahLst/>
            <a:cxnLst/>
            <a:rect l="0" t="0" r="0" b="0"/>
            <a:pathLst>
              <a:path w="265629" h="317183">
                <a:moveTo>
                  <a:pt x="120013" y="8572"/>
                </a:moveTo>
                <a:lnTo>
                  <a:pt x="120013" y="1191"/>
                </a:lnTo>
                <a:lnTo>
                  <a:pt x="119061" y="793"/>
                </a:lnTo>
                <a:lnTo>
                  <a:pt x="111450" y="0"/>
                </a:lnTo>
                <a:lnTo>
                  <a:pt x="98671" y="12769"/>
                </a:lnTo>
                <a:lnTo>
                  <a:pt x="96261" y="14228"/>
                </a:lnTo>
                <a:lnTo>
                  <a:pt x="88317" y="17232"/>
                </a:lnTo>
                <a:lnTo>
                  <a:pt x="82748" y="21311"/>
                </a:lnTo>
                <a:lnTo>
                  <a:pt x="77099" y="26298"/>
                </a:lnTo>
                <a:lnTo>
                  <a:pt x="71413" y="31690"/>
                </a:lnTo>
                <a:lnTo>
                  <a:pt x="48576" y="54302"/>
                </a:lnTo>
                <a:lnTo>
                  <a:pt x="46671" y="57156"/>
                </a:lnTo>
                <a:lnTo>
                  <a:pt x="43037" y="65724"/>
                </a:lnTo>
                <a:lnTo>
                  <a:pt x="36352" y="74295"/>
                </a:lnTo>
                <a:lnTo>
                  <a:pt x="28338" y="83819"/>
                </a:lnTo>
                <a:lnTo>
                  <a:pt x="22753" y="93132"/>
                </a:lnTo>
                <a:lnTo>
                  <a:pt x="19637" y="101082"/>
                </a:lnTo>
                <a:lnTo>
                  <a:pt x="18806" y="104535"/>
                </a:lnTo>
                <a:lnTo>
                  <a:pt x="15342" y="110912"/>
                </a:lnTo>
                <a:lnTo>
                  <a:pt x="13086" y="113946"/>
                </a:lnTo>
                <a:lnTo>
                  <a:pt x="11580" y="117874"/>
                </a:lnTo>
                <a:lnTo>
                  <a:pt x="9909" y="127318"/>
                </a:lnTo>
                <a:lnTo>
                  <a:pt x="9165" y="135325"/>
                </a:lnTo>
                <a:lnTo>
                  <a:pt x="8967" y="138794"/>
                </a:lnTo>
                <a:lnTo>
                  <a:pt x="7883" y="142059"/>
                </a:lnTo>
                <a:lnTo>
                  <a:pt x="2758" y="151205"/>
                </a:lnTo>
                <a:lnTo>
                  <a:pt x="1225" y="157054"/>
                </a:lnTo>
                <a:lnTo>
                  <a:pt x="544" y="165369"/>
                </a:lnTo>
                <a:lnTo>
                  <a:pt x="241" y="175414"/>
                </a:lnTo>
                <a:lnTo>
                  <a:pt x="5" y="211148"/>
                </a:lnTo>
                <a:lnTo>
                  <a:pt x="0" y="230252"/>
                </a:lnTo>
                <a:lnTo>
                  <a:pt x="952" y="234464"/>
                </a:lnTo>
                <a:lnTo>
                  <a:pt x="5890" y="244942"/>
                </a:lnTo>
                <a:lnTo>
                  <a:pt x="8729" y="254079"/>
                </a:lnTo>
                <a:lnTo>
                  <a:pt x="15180" y="262819"/>
                </a:lnTo>
                <a:lnTo>
                  <a:pt x="23123" y="271441"/>
                </a:lnTo>
                <a:lnTo>
                  <a:pt x="37181" y="285746"/>
                </a:lnTo>
                <a:lnTo>
                  <a:pt x="40027" y="287652"/>
                </a:lnTo>
                <a:lnTo>
                  <a:pt x="45730" y="289770"/>
                </a:lnTo>
                <a:lnTo>
                  <a:pt x="51438" y="293251"/>
                </a:lnTo>
                <a:lnTo>
                  <a:pt x="57151" y="297973"/>
                </a:lnTo>
                <a:lnTo>
                  <a:pt x="62865" y="303247"/>
                </a:lnTo>
                <a:lnTo>
                  <a:pt x="65722" y="305034"/>
                </a:lnTo>
                <a:lnTo>
                  <a:pt x="71437" y="307020"/>
                </a:lnTo>
                <a:lnTo>
                  <a:pt x="79691" y="310443"/>
                </a:lnTo>
                <a:lnTo>
                  <a:pt x="84560" y="312689"/>
                </a:lnTo>
                <a:lnTo>
                  <a:pt x="92509" y="315185"/>
                </a:lnTo>
                <a:lnTo>
                  <a:pt x="99217" y="316294"/>
                </a:lnTo>
                <a:lnTo>
                  <a:pt x="105373" y="316787"/>
                </a:lnTo>
                <a:lnTo>
                  <a:pt x="113825" y="317006"/>
                </a:lnTo>
                <a:lnTo>
                  <a:pt x="155863" y="317179"/>
                </a:lnTo>
                <a:lnTo>
                  <a:pt x="159153" y="316227"/>
                </a:lnTo>
                <a:lnTo>
                  <a:pt x="165349" y="312630"/>
                </a:lnTo>
                <a:lnTo>
                  <a:pt x="169287" y="310337"/>
                </a:lnTo>
                <a:lnTo>
                  <a:pt x="173818" y="307856"/>
                </a:lnTo>
                <a:lnTo>
                  <a:pt x="178743" y="305250"/>
                </a:lnTo>
                <a:lnTo>
                  <a:pt x="186756" y="302353"/>
                </a:lnTo>
                <a:lnTo>
                  <a:pt x="194444" y="300114"/>
                </a:lnTo>
                <a:lnTo>
                  <a:pt x="199161" y="298183"/>
                </a:lnTo>
                <a:lnTo>
                  <a:pt x="204211" y="295943"/>
                </a:lnTo>
                <a:lnTo>
                  <a:pt x="212363" y="290915"/>
                </a:lnTo>
                <a:lnTo>
                  <a:pt x="220113" y="285505"/>
                </a:lnTo>
                <a:lnTo>
                  <a:pt x="224846" y="282729"/>
                </a:lnTo>
                <a:lnTo>
                  <a:pt x="229907" y="279926"/>
                </a:lnTo>
                <a:lnTo>
                  <a:pt x="238070" y="274271"/>
                </a:lnTo>
                <a:lnTo>
                  <a:pt x="244874" y="268583"/>
                </a:lnTo>
                <a:lnTo>
                  <a:pt x="251072" y="262880"/>
                </a:lnTo>
                <a:lnTo>
                  <a:pt x="253105" y="260025"/>
                </a:lnTo>
                <a:lnTo>
                  <a:pt x="256920" y="251457"/>
                </a:lnTo>
                <a:lnTo>
                  <a:pt x="262709" y="242886"/>
                </a:lnTo>
                <a:lnTo>
                  <a:pt x="264396" y="237171"/>
                </a:lnTo>
                <a:lnTo>
                  <a:pt x="265346" y="228599"/>
                </a:lnTo>
                <a:lnTo>
                  <a:pt x="265628" y="220027"/>
                </a:lnTo>
                <a:lnTo>
                  <a:pt x="264715" y="217169"/>
                </a:lnTo>
                <a:lnTo>
                  <a:pt x="259831" y="208597"/>
                </a:lnTo>
                <a:lnTo>
                  <a:pt x="258355" y="202882"/>
                </a:lnTo>
                <a:lnTo>
                  <a:pt x="257009" y="200977"/>
                </a:lnTo>
                <a:lnTo>
                  <a:pt x="255159" y="199707"/>
                </a:lnTo>
                <a:lnTo>
                  <a:pt x="252973" y="198860"/>
                </a:lnTo>
                <a:lnTo>
                  <a:pt x="245345" y="193117"/>
                </a:lnTo>
                <a:lnTo>
                  <a:pt x="243573" y="190657"/>
                </a:lnTo>
                <a:lnTo>
                  <a:pt x="241604" y="185383"/>
                </a:lnTo>
                <a:lnTo>
                  <a:pt x="240126" y="183596"/>
                </a:lnTo>
                <a:lnTo>
                  <a:pt x="238189" y="182405"/>
                </a:lnTo>
                <a:lnTo>
                  <a:pt x="235944" y="181610"/>
                </a:lnTo>
                <a:lnTo>
                  <a:pt x="230910" y="178188"/>
                </a:lnTo>
                <a:lnTo>
                  <a:pt x="228235" y="175941"/>
                </a:lnTo>
                <a:lnTo>
                  <a:pt x="225498" y="174444"/>
                </a:lnTo>
                <a:lnTo>
                  <a:pt x="219918" y="172780"/>
                </a:lnTo>
                <a:lnTo>
                  <a:pt x="214263" y="172041"/>
                </a:lnTo>
                <a:lnTo>
                  <a:pt x="207423" y="171566"/>
                </a:lnTo>
                <a:lnTo>
                  <a:pt x="199228" y="171472"/>
                </a:lnTo>
                <a:lnTo>
                  <a:pt x="193955" y="171459"/>
                </a:lnTo>
                <a:lnTo>
                  <a:pt x="191215" y="172408"/>
                </a:lnTo>
                <a:lnTo>
                  <a:pt x="185631" y="176003"/>
                </a:lnTo>
                <a:lnTo>
                  <a:pt x="179975" y="178235"/>
                </a:lnTo>
                <a:lnTo>
                  <a:pt x="177133" y="178831"/>
                </a:lnTo>
                <a:lnTo>
                  <a:pt x="171435" y="182032"/>
                </a:lnTo>
                <a:lnTo>
                  <a:pt x="165728" y="186630"/>
                </a:lnTo>
                <a:lnTo>
                  <a:pt x="160016" y="191849"/>
                </a:lnTo>
                <a:lnTo>
                  <a:pt x="158112" y="194574"/>
                </a:lnTo>
                <a:lnTo>
                  <a:pt x="154480" y="202960"/>
                </a:lnTo>
                <a:lnTo>
                  <a:pt x="148746" y="211477"/>
                </a:lnTo>
                <a:lnTo>
                  <a:pt x="145672" y="220033"/>
                </a:lnTo>
                <a:lnTo>
                  <a:pt x="140105" y="228601"/>
                </a:lnTo>
                <a:lnTo>
                  <a:pt x="137079" y="237172"/>
                </a:lnTo>
                <a:lnTo>
                  <a:pt x="131526" y="245744"/>
                </a:lnTo>
                <a:lnTo>
                  <a:pt x="129893" y="251459"/>
                </a:lnTo>
                <a:lnTo>
                  <a:pt x="128973" y="260031"/>
                </a:lnTo>
                <a:lnTo>
                  <a:pt x="129796" y="262889"/>
                </a:lnTo>
                <a:lnTo>
                  <a:pt x="134554" y="271462"/>
                </a:lnTo>
                <a:lnTo>
                  <a:pt x="137339" y="280034"/>
                </a:lnTo>
                <a:lnTo>
                  <a:pt x="144438" y="289771"/>
                </a:lnTo>
                <a:lnTo>
                  <a:pt x="145157" y="293252"/>
                </a:lnTo>
                <a:lnTo>
                  <a:pt x="145348" y="295513"/>
                </a:lnTo>
                <a:lnTo>
                  <a:pt x="146428" y="297021"/>
                </a:lnTo>
                <a:lnTo>
                  <a:pt x="148101" y="298026"/>
                </a:lnTo>
                <a:lnTo>
                  <a:pt x="150169" y="298696"/>
                </a:lnTo>
                <a:lnTo>
                  <a:pt x="151547" y="300095"/>
                </a:lnTo>
                <a:lnTo>
                  <a:pt x="152466" y="301981"/>
                </a:lnTo>
                <a:lnTo>
                  <a:pt x="154197" y="308221"/>
                </a:lnTo>
                <a:lnTo>
                  <a:pt x="161674" y="315956"/>
                </a:lnTo>
                <a:lnTo>
                  <a:pt x="163028" y="316364"/>
                </a:lnTo>
                <a:lnTo>
                  <a:pt x="170872" y="317134"/>
                </a:lnTo>
                <a:lnTo>
                  <a:pt x="171448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"/>
          <p:cNvSpPr/>
          <p:nvPr/>
        </p:nvSpPr>
        <p:spPr>
          <a:xfrm>
            <a:off x="4460557" y="977265"/>
            <a:ext cx="240028" cy="291466"/>
          </a:xfrm>
          <a:custGeom>
            <a:avLst/>
            <a:gdLst/>
            <a:ahLst/>
            <a:cxnLst/>
            <a:rect l="0" t="0" r="0" b="0"/>
            <a:pathLst>
              <a:path w="240028" h="291466">
                <a:moveTo>
                  <a:pt x="68580" y="0"/>
                </a:moveTo>
                <a:lnTo>
                  <a:pt x="68580" y="4550"/>
                </a:lnTo>
                <a:lnTo>
                  <a:pt x="67628" y="5891"/>
                </a:lnTo>
                <a:lnTo>
                  <a:pt x="66040" y="6785"/>
                </a:lnTo>
                <a:lnTo>
                  <a:pt x="61199" y="8219"/>
                </a:lnTo>
                <a:lnTo>
                  <a:pt x="54351" y="8502"/>
                </a:lnTo>
                <a:lnTo>
                  <a:pt x="52731" y="8541"/>
                </a:lnTo>
                <a:lnTo>
                  <a:pt x="52299" y="9504"/>
                </a:lnTo>
                <a:lnTo>
                  <a:pt x="51819" y="13114"/>
                </a:lnTo>
                <a:lnTo>
                  <a:pt x="50738" y="14457"/>
                </a:lnTo>
                <a:lnTo>
                  <a:pt x="49066" y="15353"/>
                </a:lnTo>
                <a:lnTo>
                  <a:pt x="43226" y="17040"/>
                </a:lnTo>
                <a:lnTo>
                  <a:pt x="36125" y="23916"/>
                </a:lnTo>
                <a:lnTo>
                  <a:pt x="35513" y="24516"/>
                </a:lnTo>
                <a:lnTo>
                  <a:pt x="34834" y="27723"/>
                </a:lnTo>
                <a:lnTo>
                  <a:pt x="34397" y="32992"/>
                </a:lnTo>
                <a:lnTo>
                  <a:pt x="33409" y="33425"/>
                </a:lnTo>
                <a:lnTo>
                  <a:pt x="29771" y="33905"/>
                </a:lnTo>
                <a:lnTo>
                  <a:pt x="28420" y="34986"/>
                </a:lnTo>
                <a:lnTo>
                  <a:pt x="27519" y="36659"/>
                </a:lnTo>
                <a:lnTo>
                  <a:pt x="26073" y="41637"/>
                </a:lnTo>
                <a:lnTo>
                  <a:pt x="25823" y="47050"/>
                </a:lnTo>
                <a:lnTo>
                  <a:pt x="24835" y="48511"/>
                </a:lnTo>
                <a:lnTo>
                  <a:pt x="23224" y="49486"/>
                </a:lnTo>
                <a:lnTo>
                  <a:pt x="21198" y="50135"/>
                </a:lnTo>
                <a:lnTo>
                  <a:pt x="19847" y="51521"/>
                </a:lnTo>
                <a:lnTo>
                  <a:pt x="18947" y="53397"/>
                </a:lnTo>
                <a:lnTo>
                  <a:pt x="17945" y="58022"/>
                </a:lnTo>
                <a:lnTo>
                  <a:pt x="17382" y="65981"/>
                </a:lnTo>
                <a:lnTo>
                  <a:pt x="17177" y="75493"/>
                </a:lnTo>
                <a:lnTo>
                  <a:pt x="14619" y="78955"/>
                </a:lnTo>
                <a:lnTo>
                  <a:pt x="12604" y="81211"/>
                </a:lnTo>
                <a:lnTo>
                  <a:pt x="11260" y="83668"/>
                </a:lnTo>
                <a:lnTo>
                  <a:pt x="8926" y="92709"/>
                </a:lnTo>
                <a:lnTo>
                  <a:pt x="8677" y="98377"/>
                </a:lnTo>
                <a:lnTo>
                  <a:pt x="7690" y="100827"/>
                </a:lnTo>
                <a:lnTo>
                  <a:pt x="2702" y="108826"/>
                </a:lnTo>
                <a:lnTo>
                  <a:pt x="1201" y="114407"/>
                </a:lnTo>
                <a:lnTo>
                  <a:pt x="356" y="122904"/>
                </a:lnTo>
                <a:lnTo>
                  <a:pt x="105" y="131454"/>
                </a:lnTo>
                <a:lnTo>
                  <a:pt x="0" y="191461"/>
                </a:lnTo>
                <a:lnTo>
                  <a:pt x="953" y="194316"/>
                </a:lnTo>
                <a:lnTo>
                  <a:pt x="6785" y="203201"/>
                </a:lnTo>
                <a:lnTo>
                  <a:pt x="7381" y="204047"/>
                </a:lnTo>
                <a:lnTo>
                  <a:pt x="8043" y="207527"/>
                </a:lnTo>
                <a:lnTo>
                  <a:pt x="8219" y="209789"/>
                </a:lnTo>
                <a:lnTo>
                  <a:pt x="9290" y="212249"/>
                </a:lnTo>
                <a:lnTo>
                  <a:pt x="15922" y="221296"/>
                </a:lnTo>
                <a:lnTo>
                  <a:pt x="21333" y="226965"/>
                </a:lnTo>
                <a:lnTo>
                  <a:pt x="23747" y="228462"/>
                </a:lnTo>
                <a:lnTo>
                  <a:pt x="28969" y="230126"/>
                </a:lnTo>
                <a:lnTo>
                  <a:pt x="30743" y="231522"/>
                </a:lnTo>
                <a:lnTo>
                  <a:pt x="31926" y="233405"/>
                </a:lnTo>
                <a:lnTo>
                  <a:pt x="32714" y="235613"/>
                </a:lnTo>
                <a:lnTo>
                  <a:pt x="34192" y="237085"/>
                </a:lnTo>
                <a:lnTo>
                  <a:pt x="36130" y="238067"/>
                </a:lnTo>
                <a:lnTo>
                  <a:pt x="38374" y="238721"/>
                </a:lnTo>
                <a:lnTo>
                  <a:pt x="39870" y="240110"/>
                </a:lnTo>
                <a:lnTo>
                  <a:pt x="40867" y="241988"/>
                </a:lnTo>
                <a:lnTo>
                  <a:pt x="41532" y="244193"/>
                </a:lnTo>
                <a:lnTo>
                  <a:pt x="42928" y="245662"/>
                </a:lnTo>
                <a:lnTo>
                  <a:pt x="44811" y="246642"/>
                </a:lnTo>
                <a:lnTo>
                  <a:pt x="47019" y="247296"/>
                </a:lnTo>
                <a:lnTo>
                  <a:pt x="52013" y="250561"/>
                </a:lnTo>
                <a:lnTo>
                  <a:pt x="54677" y="252766"/>
                </a:lnTo>
                <a:lnTo>
                  <a:pt x="57407" y="254235"/>
                </a:lnTo>
                <a:lnTo>
                  <a:pt x="62979" y="255868"/>
                </a:lnTo>
                <a:lnTo>
                  <a:pt x="68631" y="256594"/>
                </a:lnTo>
                <a:lnTo>
                  <a:pt x="75469" y="257060"/>
                </a:lnTo>
                <a:lnTo>
                  <a:pt x="81205" y="257141"/>
                </a:lnTo>
                <a:lnTo>
                  <a:pt x="93487" y="257164"/>
                </a:lnTo>
                <a:lnTo>
                  <a:pt x="97568" y="258120"/>
                </a:lnTo>
                <a:lnTo>
                  <a:pt x="104641" y="261722"/>
                </a:lnTo>
                <a:lnTo>
                  <a:pt x="106908" y="262111"/>
                </a:lnTo>
                <a:lnTo>
                  <a:pt x="108420" y="261418"/>
                </a:lnTo>
                <a:lnTo>
                  <a:pt x="109427" y="260004"/>
                </a:lnTo>
                <a:lnTo>
                  <a:pt x="112004" y="259061"/>
                </a:lnTo>
                <a:lnTo>
                  <a:pt x="115627" y="258432"/>
                </a:lnTo>
                <a:lnTo>
                  <a:pt x="119947" y="258013"/>
                </a:lnTo>
                <a:lnTo>
                  <a:pt x="127287" y="257547"/>
                </a:lnTo>
                <a:lnTo>
                  <a:pt x="130578" y="257423"/>
                </a:lnTo>
                <a:lnTo>
                  <a:pt x="133725" y="256388"/>
                </a:lnTo>
                <a:lnTo>
                  <a:pt x="139761" y="252697"/>
                </a:lnTo>
                <a:lnTo>
                  <a:pt x="145618" y="250422"/>
                </a:lnTo>
                <a:lnTo>
                  <a:pt x="151397" y="249411"/>
                </a:lnTo>
                <a:lnTo>
                  <a:pt x="157140" y="248962"/>
                </a:lnTo>
                <a:lnTo>
                  <a:pt x="160005" y="247889"/>
                </a:lnTo>
                <a:lnTo>
                  <a:pt x="165728" y="244158"/>
                </a:lnTo>
                <a:lnTo>
                  <a:pt x="171447" y="241864"/>
                </a:lnTo>
                <a:lnTo>
                  <a:pt x="178116" y="239892"/>
                </a:lnTo>
                <a:lnTo>
                  <a:pt x="182562" y="238033"/>
                </a:lnTo>
                <a:lnTo>
                  <a:pt x="194282" y="232756"/>
                </a:lnTo>
                <a:lnTo>
                  <a:pt x="200863" y="227291"/>
                </a:lnTo>
                <a:lnTo>
                  <a:pt x="206113" y="222303"/>
                </a:lnTo>
                <a:lnTo>
                  <a:pt x="208846" y="219639"/>
                </a:lnTo>
                <a:lnTo>
                  <a:pt x="211620" y="217863"/>
                </a:lnTo>
                <a:lnTo>
                  <a:pt x="217243" y="215891"/>
                </a:lnTo>
                <a:lnTo>
                  <a:pt x="222918" y="212474"/>
                </a:lnTo>
                <a:lnTo>
                  <a:pt x="225764" y="210229"/>
                </a:lnTo>
                <a:lnTo>
                  <a:pt x="227662" y="207780"/>
                </a:lnTo>
                <a:lnTo>
                  <a:pt x="228927" y="205195"/>
                </a:lnTo>
                <a:lnTo>
                  <a:pt x="229771" y="202519"/>
                </a:lnTo>
                <a:lnTo>
                  <a:pt x="231285" y="200735"/>
                </a:lnTo>
                <a:lnTo>
                  <a:pt x="233248" y="199546"/>
                </a:lnTo>
                <a:lnTo>
                  <a:pt x="235508" y="198753"/>
                </a:lnTo>
                <a:lnTo>
                  <a:pt x="237016" y="197272"/>
                </a:lnTo>
                <a:lnTo>
                  <a:pt x="238020" y="195332"/>
                </a:lnTo>
                <a:lnTo>
                  <a:pt x="239137" y="190636"/>
                </a:lnTo>
                <a:lnTo>
                  <a:pt x="239765" y="182638"/>
                </a:lnTo>
                <a:lnTo>
                  <a:pt x="239996" y="173111"/>
                </a:lnTo>
                <a:lnTo>
                  <a:pt x="240027" y="164215"/>
                </a:lnTo>
                <a:lnTo>
                  <a:pt x="234138" y="156297"/>
                </a:lnTo>
                <a:lnTo>
                  <a:pt x="231810" y="147311"/>
                </a:lnTo>
                <a:lnTo>
                  <a:pt x="230740" y="146785"/>
                </a:lnTo>
                <a:lnTo>
                  <a:pt x="227011" y="146200"/>
                </a:lnTo>
                <a:lnTo>
                  <a:pt x="224683" y="145091"/>
                </a:lnTo>
                <a:lnTo>
                  <a:pt x="219557" y="141320"/>
                </a:lnTo>
                <a:lnTo>
                  <a:pt x="216856" y="139933"/>
                </a:lnTo>
                <a:lnTo>
                  <a:pt x="211315" y="138392"/>
                </a:lnTo>
                <a:lnTo>
                  <a:pt x="205678" y="137707"/>
                </a:lnTo>
                <a:lnTo>
                  <a:pt x="198848" y="137268"/>
                </a:lnTo>
                <a:lnTo>
                  <a:pt x="193115" y="137192"/>
                </a:lnTo>
                <a:lnTo>
                  <a:pt x="173112" y="137160"/>
                </a:lnTo>
                <a:lnTo>
                  <a:pt x="169649" y="139700"/>
                </a:lnTo>
                <a:lnTo>
                  <a:pt x="167392" y="141711"/>
                </a:lnTo>
                <a:lnTo>
                  <a:pt x="164934" y="143051"/>
                </a:lnTo>
                <a:lnTo>
                  <a:pt x="159664" y="144541"/>
                </a:lnTo>
                <a:lnTo>
                  <a:pt x="154147" y="147742"/>
                </a:lnTo>
                <a:lnTo>
                  <a:pt x="151342" y="149930"/>
                </a:lnTo>
                <a:lnTo>
                  <a:pt x="145686" y="152360"/>
                </a:lnTo>
                <a:lnTo>
                  <a:pt x="142844" y="153008"/>
                </a:lnTo>
                <a:lnTo>
                  <a:pt x="137146" y="156268"/>
                </a:lnTo>
                <a:lnTo>
                  <a:pt x="131439" y="160892"/>
                </a:lnTo>
                <a:lnTo>
                  <a:pt x="125727" y="166122"/>
                </a:lnTo>
                <a:lnTo>
                  <a:pt x="123823" y="168851"/>
                </a:lnTo>
                <a:lnTo>
                  <a:pt x="121708" y="174422"/>
                </a:lnTo>
                <a:lnTo>
                  <a:pt x="120191" y="176289"/>
                </a:lnTo>
                <a:lnTo>
                  <a:pt x="118227" y="177533"/>
                </a:lnTo>
                <a:lnTo>
                  <a:pt x="115966" y="178363"/>
                </a:lnTo>
                <a:lnTo>
                  <a:pt x="114458" y="179868"/>
                </a:lnTo>
                <a:lnTo>
                  <a:pt x="113453" y="181825"/>
                </a:lnTo>
                <a:lnTo>
                  <a:pt x="112782" y="184081"/>
                </a:lnTo>
                <a:lnTo>
                  <a:pt x="111383" y="185586"/>
                </a:lnTo>
                <a:lnTo>
                  <a:pt x="109498" y="186589"/>
                </a:lnTo>
                <a:lnTo>
                  <a:pt x="107288" y="187257"/>
                </a:lnTo>
                <a:lnTo>
                  <a:pt x="105816" y="188655"/>
                </a:lnTo>
                <a:lnTo>
                  <a:pt x="104834" y="190540"/>
                </a:lnTo>
                <a:lnTo>
                  <a:pt x="104180" y="192749"/>
                </a:lnTo>
                <a:lnTo>
                  <a:pt x="100912" y="197743"/>
                </a:lnTo>
                <a:lnTo>
                  <a:pt x="95604" y="204160"/>
                </a:lnTo>
                <a:lnTo>
                  <a:pt x="94878" y="207578"/>
                </a:lnTo>
                <a:lnTo>
                  <a:pt x="94470" y="214857"/>
                </a:lnTo>
                <a:lnTo>
                  <a:pt x="94349" y="223046"/>
                </a:lnTo>
                <a:lnTo>
                  <a:pt x="94332" y="225850"/>
                </a:lnTo>
                <a:lnTo>
                  <a:pt x="95273" y="228671"/>
                </a:lnTo>
                <a:lnTo>
                  <a:pt x="101087" y="237504"/>
                </a:lnTo>
                <a:lnTo>
                  <a:pt x="104882" y="244361"/>
                </a:lnTo>
                <a:lnTo>
                  <a:pt x="108526" y="252432"/>
                </a:lnTo>
                <a:lnTo>
                  <a:pt x="110579" y="261379"/>
                </a:lnTo>
                <a:lnTo>
                  <a:pt x="111058" y="263805"/>
                </a:lnTo>
                <a:lnTo>
                  <a:pt x="115880" y="269723"/>
                </a:lnTo>
                <a:lnTo>
                  <a:pt x="123341" y="277508"/>
                </a:lnTo>
                <a:lnTo>
                  <a:pt x="127033" y="281297"/>
                </a:lnTo>
                <a:lnTo>
                  <a:pt x="127551" y="282781"/>
                </a:lnTo>
                <a:lnTo>
                  <a:pt x="128547" y="291070"/>
                </a:lnTo>
                <a:lnTo>
                  <a:pt x="135965" y="291430"/>
                </a:lnTo>
                <a:lnTo>
                  <a:pt x="143030" y="291464"/>
                </a:lnTo>
                <a:lnTo>
                  <a:pt x="145733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"/>
          <p:cNvSpPr/>
          <p:nvPr/>
        </p:nvSpPr>
        <p:spPr>
          <a:xfrm>
            <a:off x="7384335" y="882967"/>
            <a:ext cx="358972" cy="385764"/>
          </a:xfrm>
          <a:custGeom>
            <a:avLst/>
            <a:gdLst/>
            <a:ahLst/>
            <a:cxnLst/>
            <a:rect l="0" t="0" r="0" b="0"/>
            <a:pathLst>
              <a:path w="358972" h="385764">
                <a:moveTo>
                  <a:pt x="188040" y="0"/>
                </a:moveTo>
                <a:lnTo>
                  <a:pt x="167888" y="0"/>
                </a:lnTo>
                <a:lnTo>
                  <a:pt x="159716" y="2540"/>
                </a:lnTo>
                <a:lnTo>
                  <a:pt x="150686" y="5891"/>
                </a:lnTo>
                <a:lnTo>
                  <a:pt x="143499" y="7381"/>
                </a:lnTo>
                <a:lnTo>
                  <a:pt x="138343" y="8731"/>
                </a:lnTo>
                <a:lnTo>
                  <a:pt x="132049" y="10583"/>
                </a:lnTo>
                <a:lnTo>
                  <a:pt x="124995" y="12770"/>
                </a:lnTo>
                <a:lnTo>
                  <a:pt x="118387" y="15181"/>
                </a:lnTo>
                <a:lnTo>
                  <a:pt x="112077" y="17741"/>
                </a:lnTo>
                <a:lnTo>
                  <a:pt x="105965" y="20400"/>
                </a:lnTo>
                <a:lnTo>
                  <a:pt x="99986" y="24077"/>
                </a:lnTo>
                <a:lnTo>
                  <a:pt x="94095" y="28434"/>
                </a:lnTo>
                <a:lnTo>
                  <a:pt x="88263" y="33244"/>
                </a:lnTo>
                <a:lnTo>
                  <a:pt x="82468" y="37402"/>
                </a:lnTo>
                <a:lnTo>
                  <a:pt x="76701" y="41127"/>
                </a:lnTo>
                <a:lnTo>
                  <a:pt x="70951" y="44563"/>
                </a:lnTo>
                <a:lnTo>
                  <a:pt x="64261" y="47806"/>
                </a:lnTo>
                <a:lnTo>
                  <a:pt x="56943" y="50921"/>
                </a:lnTo>
                <a:lnTo>
                  <a:pt x="49208" y="53950"/>
                </a:lnTo>
                <a:lnTo>
                  <a:pt x="42145" y="56922"/>
                </a:lnTo>
                <a:lnTo>
                  <a:pt x="35531" y="59855"/>
                </a:lnTo>
                <a:lnTo>
                  <a:pt x="29217" y="62763"/>
                </a:lnTo>
                <a:lnTo>
                  <a:pt x="19662" y="68535"/>
                </a:lnTo>
                <a:lnTo>
                  <a:pt x="8927" y="77139"/>
                </a:lnTo>
                <a:lnTo>
                  <a:pt x="5767" y="80001"/>
                </a:lnTo>
                <a:lnTo>
                  <a:pt x="3659" y="82862"/>
                </a:lnTo>
                <a:lnTo>
                  <a:pt x="0" y="92603"/>
                </a:lnTo>
                <a:lnTo>
                  <a:pt x="767" y="93168"/>
                </a:lnTo>
                <a:lnTo>
                  <a:pt x="4160" y="93796"/>
                </a:lnTo>
                <a:lnTo>
                  <a:pt x="14099" y="94198"/>
                </a:lnTo>
                <a:lnTo>
                  <a:pt x="37170" y="94284"/>
                </a:lnTo>
                <a:lnTo>
                  <a:pt x="44597" y="93336"/>
                </a:lnTo>
                <a:lnTo>
                  <a:pt x="52406" y="91752"/>
                </a:lnTo>
                <a:lnTo>
                  <a:pt x="60470" y="89743"/>
                </a:lnTo>
                <a:lnTo>
                  <a:pt x="68703" y="87451"/>
                </a:lnTo>
                <a:lnTo>
                  <a:pt x="85471" y="82365"/>
                </a:lnTo>
                <a:lnTo>
                  <a:pt x="94896" y="80627"/>
                </a:lnTo>
                <a:lnTo>
                  <a:pt x="104989" y="79469"/>
                </a:lnTo>
                <a:lnTo>
                  <a:pt x="115528" y="78697"/>
                </a:lnTo>
                <a:lnTo>
                  <a:pt x="125411" y="77230"/>
                </a:lnTo>
                <a:lnTo>
                  <a:pt x="134857" y="75299"/>
                </a:lnTo>
                <a:lnTo>
                  <a:pt x="144012" y="73059"/>
                </a:lnTo>
                <a:lnTo>
                  <a:pt x="153925" y="71566"/>
                </a:lnTo>
                <a:lnTo>
                  <a:pt x="164344" y="70571"/>
                </a:lnTo>
                <a:lnTo>
                  <a:pt x="175100" y="69907"/>
                </a:lnTo>
                <a:lnTo>
                  <a:pt x="185128" y="68512"/>
                </a:lnTo>
                <a:lnTo>
                  <a:pt x="194672" y="66630"/>
                </a:lnTo>
                <a:lnTo>
                  <a:pt x="203891" y="64422"/>
                </a:lnTo>
                <a:lnTo>
                  <a:pt x="211942" y="62951"/>
                </a:lnTo>
                <a:lnTo>
                  <a:pt x="219215" y="61970"/>
                </a:lnTo>
                <a:lnTo>
                  <a:pt x="225968" y="61316"/>
                </a:lnTo>
                <a:lnTo>
                  <a:pt x="233327" y="60880"/>
                </a:lnTo>
                <a:lnTo>
                  <a:pt x="249125" y="60395"/>
                </a:lnTo>
                <a:lnTo>
                  <a:pt x="272402" y="60059"/>
                </a:lnTo>
                <a:lnTo>
                  <a:pt x="280374" y="60018"/>
                </a:lnTo>
                <a:lnTo>
                  <a:pt x="281028" y="60967"/>
                </a:lnTo>
                <a:lnTo>
                  <a:pt x="281755" y="64561"/>
                </a:lnTo>
                <a:lnTo>
                  <a:pt x="280997" y="65901"/>
                </a:lnTo>
                <a:lnTo>
                  <a:pt x="279539" y="66794"/>
                </a:lnTo>
                <a:lnTo>
                  <a:pt x="277614" y="67389"/>
                </a:lnTo>
                <a:lnTo>
                  <a:pt x="272935" y="70591"/>
                </a:lnTo>
                <a:lnTo>
                  <a:pt x="270355" y="72778"/>
                </a:lnTo>
                <a:lnTo>
                  <a:pt x="259867" y="77748"/>
                </a:lnTo>
                <a:lnTo>
                  <a:pt x="253070" y="80407"/>
                </a:lnTo>
                <a:lnTo>
                  <a:pt x="246633" y="84085"/>
                </a:lnTo>
                <a:lnTo>
                  <a:pt x="240437" y="88442"/>
                </a:lnTo>
                <a:lnTo>
                  <a:pt x="234401" y="93251"/>
                </a:lnTo>
                <a:lnTo>
                  <a:pt x="227519" y="97410"/>
                </a:lnTo>
                <a:lnTo>
                  <a:pt x="220075" y="101135"/>
                </a:lnTo>
                <a:lnTo>
                  <a:pt x="212254" y="104571"/>
                </a:lnTo>
                <a:lnTo>
                  <a:pt x="193404" y="113468"/>
                </a:lnTo>
                <a:lnTo>
                  <a:pt x="183043" y="118508"/>
                </a:lnTo>
                <a:lnTo>
                  <a:pt x="172326" y="122820"/>
                </a:lnTo>
                <a:lnTo>
                  <a:pt x="161371" y="126648"/>
                </a:lnTo>
                <a:lnTo>
                  <a:pt x="150259" y="130152"/>
                </a:lnTo>
                <a:lnTo>
                  <a:pt x="139992" y="134393"/>
                </a:lnTo>
                <a:lnTo>
                  <a:pt x="130290" y="139125"/>
                </a:lnTo>
                <a:lnTo>
                  <a:pt x="120965" y="144185"/>
                </a:lnTo>
                <a:lnTo>
                  <a:pt x="111891" y="149463"/>
                </a:lnTo>
                <a:lnTo>
                  <a:pt x="94188" y="160408"/>
                </a:lnTo>
                <a:lnTo>
                  <a:pt x="85467" y="165041"/>
                </a:lnTo>
                <a:lnTo>
                  <a:pt x="76795" y="169083"/>
                </a:lnTo>
                <a:lnTo>
                  <a:pt x="68157" y="172729"/>
                </a:lnTo>
                <a:lnTo>
                  <a:pt x="53479" y="179321"/>
                </a:lnTo>
                <a:lnTo>
                  <a:pt x="46897" y="182412"/>
                </a:lnTo>
                <a:lnTo>
                  <a:pt x="37044" y="188387"/>
                </a:lnTo>
                <a:lnTo>
                  <a:pt x="29491" y="193265"/>
                </a:lnTo>
                <a:lnTo>
                  <a:pt x="22959" y="195433"/>
                </a:lnTo>
                <a:lnTo>
                  <a:pt x="20836" y="196964"/>
                </a:lnTo>
                <a:lnTo>
                  <a:pt x="19420" y="198937"/>
                </a:lnTo>
                <a:lnTo>
                  <a:pt x="17848" y="203669"/>
                </a:lnTo>
                <a:lnTo>
                  <a:pt x="16638" y="213842"/>
                </a:lnTo>
                <a:lnTo>
                  <a:pt x="21154" y="214173"/>
                </a:lnTo>
                <a:lnTo>
                  <a:pt x="31001" y="211710"/>
                </a:lnTo>
                <a:lnTo>
                  <a:pt x="37627" y="209720"/>
                </a:lnTo>
                <a:lnTo>
                  <a:pt x="43949" y="207441"/>
                </a:lnTo>
                <a:lnTo>
                  <a:pt x="50070" y="204969"/>
                </a:lnTo>
                <a:lnTo>
                  <a:pt x="56055" y="202368"/>
                </a:lnTo>
                <a:lnTo>
                  <a:pt x="62902" y="200635"/>
                </a:lnTo>
                <a:lnTo>
                  <a:pt x="70325" y="199479"/>
                </a:lnTo>
                <a:lnTo>
                  <a:pt x="78131" y="198709"/>
                </a:lnTo>
                <a:lnTo>
                  <a:pt x="86192" y="197242"/>
                </a:lnTo>
                <a:lnTo>
                  <a:pt x="94424" y="195312"/>
                </a:lnTo>
                <a:lnTo>
                  <a:pt x="102770" y="193073"/>
                </a:lnTo>
                <a:lnTo>
                  <a:pt x="119662" y="188045"/>
                </a:lnTo>
                <a:lnTo>
                  <a:pt x="128166" y="185371"/>
                </a:lnTo>
                <a:lnTo>
                  <a:pt x="137646" y="183588"/>
                </a:lnTo>
                <a:lnTo>
                  <a:pt x="147777" y="182400"/>
                </a:lnTo>
                <a:lnTo>
                  <a:pt x="158341" y="181607"/>
                </a:lnTo>
                <a:lnTo>
                  <a:pt x="168240" y="180127"/>
                </a:lnTo>
                <a:lnTo>
                  <a:pt x="177697" y="178187"/>
                </a:lnTo>
                <a:lnTo>
                  <a:pt x="186861" y="175941"/>
                </a:lnTo>
                <a:lnTo>
                  <a:pt x="195826" y="174444"/>
                </a:lnTo>
                <a:lnTo>
                  <a:pt x="204660" y="173446"/>
                </a:lnTo>
                <a:lnTo>
                  <a:pt x="213408" y="172781"/>
                </a:lnTo>
                <a:lnTo>
                  <a:pt x="222096" y="171385"/>
                </a:lnTo>
                <a:lnTo>
                  <a:pt x="230747" y="169501"/>
                </a:lnTo>
                <a:lnTo>
                  <a:pt x="239371" y="167293"/>
                </a:lnTo>
                <a:lnTo>
                  <a:pt x="247026" y="165821"/>
                </a:lnTo>
                <a:lnTo>
                  <a:pt x="254034" y="164840"/>
                </a:lnTo>
                <a:lnTo>
                  <a:pt x="260611" y="164186"/>
                </a:lnTo>
                <a:lnTo>
                  <a:pt x="266901" y="163750"/>
                </a:lnTo>
                <a:lnTo>
                  <a:pt x="272999" y="163459"/>
                </a:lnTo>
                <a:lnTo>
                  <a:pt x="288143" y="163050"/>
                </a:lnTo>
                <a:lnTo>
                  <a:pt x="291922" y="162992"/>
                </a:lnTo>
                <a:lnTo>
                  <a:pt x="295395" y="163907"/>
                </a:lnTo>
                <a:lnTo>
                  <a:pt x="301793" y="167462"/>
                </a:lnTo>
                <a:lnTo>
                  <a:pt x="303880" y="169744"/>
                </a:lnTo>
                <a:lnTo>
                  <a:pt x="305272" y="172218"/>
                </a:lnTo>
                <a:lnTo>
                  <a:pt x="306199" y="174819"/>
                </a:lnTo>
                <a:lnTo>
                  <a:pt x="305866" y="176554"/>
                </a:lnTo>
                <a:lnTo>
                  <a:pt x="304691" y="177710"/>
                </a:lnTo>
                <a:lnTo>
                  <a:pt x="302954" y="178481"/>
                </a:lnTo>
                <a:lnTo>
                  <a:pt x="298485" y="184417"/>
                </a:lnTo>
                <a:lnTo>
                  <a:pt x="295960" y="188667"/>
                </a:lnTo>
                <a:lnTo>
                  <a:pt x="291419" y="192453"/>
                </a:lnTo>
                <a:lnTo>
                  <a:pt x="285534" y="195930"/>
                </a:lnTo>
                <a:lnTo>
                  <a:pt x="278753" y="199200"/>
                </a:lnTo>
                <a:lnTo>
                  <a:pt x="271375" y="202332"/>
                </a:lnTo>
                <a:lnTo>
                  <a:pt x="263599" y="205373"/>
                </a:lnTo>
                <a:lnTo>
                  <a:pt x="255558" y="208353"/>
                </a:lnTo>
                <a:lnTo>
                  <a:pt x="247339" y="212245"/>
                </a:lnTo>
                <a:lnTo>
                  <a:pt x="239002" y="216744"/>
                </a:lnTo>
                <a:lnTo>
                  <a:pt x="230587" y="221648"/>
                </a:lnTo>
                <a:lnTo>
                  <a:pt x="213617" y="232178"/>
                </a:lnTo>
                <a:lnTo>
                  <a:pt x="205091" y="237653"/>
                </a:lnTo>
                <a:lnTo>
                  <a:pt x="195597" y="242255"/>
                </a:lnTo>
                <a:lnTo>
                  <a:pt x="185458" y="246276"/>
                </a:lnTo>
                <a:lnTo>
                  <a:pt x="174889" y="249909"/>
                </a:lnTo>
                <a:lnTo>
                  <a:pt x="164985" y="254236"/>
                </a:lnTo>
                <a:lnTo>
                  <a:pt x="155525" y="259026"/>
                </a:lnTo>
                <a:lnTo>
                  <a:pt x="146361" y="264124"/>
                </a:lnTo>
                <a:lnTo>
                  <a:pt x="137394" y="268475"/>
                </a:lnTo>
                <a:lnTo>
                  <a:pt x="128559" y="272328"/>
                </a:lnTo>
                <a:lnTo>
                  <a:pt x="119810" y="275850"/>
                </a:lnTo>
                <a:lnTo>
                  <a:pt x="112074" y="280102"/>
                </a:lnTo>
                <a:lnTo>
                  <a:pt x="105010" y="284842"/>
                </a:lnTo>
                <a:lnTo>
                  <a:pt x="98397" y="289908"/>
                </a:lnTo>
                <a:lnTo>
                  <a:pt x="92083" y="293284"/>
                </a:lnTo>
                <a:lnTo>
                  <a:pt x="85968" y="295535"/>
                </a:lnTo>
                <a:lnTo>
                  <a:pt x="75047" y="298989"/>
                </a:lnTo>
                <a:lnTo>
                  <a:pt x="64496" y="305336"/>
                </a:lnTo>
                <a:lnTo>
                  <a:pt x="61694" y="307155"/>
                </a:lnTo>
                <a:lnTo>
                  <a:pt x="60946" y="308593"/>
                </a:lnTo>
                <a:lnTo>
                  <a:pt x="59649" y="315863"/>
                </a:lnTo>
                <a:lnTo>
                  <a:pt x="60536" y="316303"/>
                </a:lnTo>
                <a:lnTo>
                  <a:pt x="66335" y="316922"/>
                </a:lnTo>
                <a:lnTo>
                  <a:pt x="75039" y="317105"/>
                </a:lnTo>
                <a:lnTo>
                  <a:pt x="100005" y="317172"/>
                </a:lnTo>
                <a:lnTo>
                  <a:pt x="111130" y="314638"/>
                </a:lnTo>
                <a:lnTo>
                  <a:pt x="116765" y="312629"/>
                </a:lnTo>
                <a:lnTo>
                  <a:pt x="123378" y="311289"/>
                </a:lnTo>
                <a:lnTo>
                  <a:pt x="130645" y="310396"/>
                </a:lnTo>
                <a:lnTo>
                  <a:pt x="138346" y="309801"/>
                </a:lnTo>
                <a:lnTo>
                  <a:pt x="147290" y="308451"/>
                </a:lnTo>
                <a:lnTo>
                  <a:pt x="157064" y="306599"/>
                </a:lnTo>
                <a:lnTo>
                  <a:pt x="167389" y="304412"/>
                </a:lnTo>
                <a:lnTo>
                  <a:pt x="177130" y="302954"/>
                </a:lnTo>
                <a:lnTo>
                  <a:pt x="186482" y="301982"/>
                </a:lnTo>
                <a:lnTo>
                  <a:pt x="195573" y="301334"/>
                </a:lnTo>
                <a:lnTo>
                  <a:pt x="204492" y="300902"/>
                </a:lnTo>
                <a:lnTo>
                  <a:pt x="222022" y="300422"/>
                </a:lnTo>
                <a:lnTo>
                  <a:pt x="230697" y="299341"/>
                </a:lnTo>
                <a:lnTo>
                  <a:pt x="239338" y="297668"/>
                </a:lnTo>
                <a:lnTo>
                  <a:pt x="247956" y="295600"/>
                </a:lnTo>
                <a:lnTo>
                  <a:pt x="256559" y="293270"/>
                </a:lnTo>
                <a:lnTo>
                  <a:pt x="273738" y="288140"/>
                </a:lnTo>
                <a:lnTo>
                  <a:pt x="282319" y="286391"/>
                </a:lnTo>
                <a:lnTo>
                  <a:pt x="290898" y="285225"/>
                </a:lnTo>
                <a:lnTo>
                  <a:pt x="299475" y="284447"/>
                </a:lnTo>
                <a:lnTo>
                  <a:pt x="307097" y="283929"/>
                </a:lnTo>
                <a:lnTo>
                  <a:pt x="314084" y="283583"/>
                </a:lnTo>
                <a:lnTo>
                  <a:pt x="330479" y="283097"/>
                </a:lnTo>
                <a:lnTo>
                  <a:pt x="347626" y="282919"/>
                </a:lnTo>
                <a:lnTo>
                  <a:pt x="353582" y="282905"/>
                </a:lnTo>
                <a:lnTo>
                  <a:pt x="355551" y="283853"/>
                </a:lnTo>
                <a:lnTo>
                  <a:pt x="356864" y="285438"/>
                </a:lnTo>
                <a:lnTo>
                  <a:pt x="358971" y="290274"/>
                </a:lnTo>
                <a:lnTo>
                  <a:pt x="354179" y="293476"/>
                </a:lnTo>
                <a:lnTo>
                  <a:pt x="345700" y="298074"/>
                </a:lnTo>
                <a:lnTo>
                  <a:pt x="319174" y="311585"/>
                </a:lnTo>
                <a:lnTo>
                  <a:pt x="312609" y="314404"/>
                </a:lnTo>
                <a:lnTo>
                  <a:pt x="305377" y="317235"/>
                </a:lnTo>
                <a:lnTo>
                  <a:pt x="297697" y="320075"/>
                </a:lnTo>
                <a:lnTo>
                  <a:pt x="289719" y="323873"/>
                </a:lnTo>
                <a:lnTo>
                  <a:pt x="281544" y="328311"/>
                </a:lnTo>
                <a:lnTo>
                  <a:pt x="273236" y="333174"/>
                </a:lnTo>
                <a:lnTo>
                  <a:pt x="264839" y="337368"/>
                </a:lnTo>
                <a:lnTo>
                  <a:pt x="256385" y="341117"/>
                </a:lnTo>
                <a:lnTo>
                  <a:pt x="247890" y="344569"/>
                </a:lnTo>
                <a:lnTo>
                  <a:pt x="239370" y="348775"/>
                </a:lnTo>
                <a:lnTo>
                  <a:pt x="230832" y="353484"/>
                </a:lnTo>
                <a:lnTo>
                  <a:pt x="222283" y="358529"/>
                </a:lnTo>
                <a:lnTo>
                  <a:pt x="215631" y="362844"/>
                </a:lnTo>
                <a:lnTo>
                  <a:pt x="205700" y="370179"/>
                </a:lnTo>
                <a:lnTo>
                  <a:pt x="198111" y="376614"/>
                </a:lnTo>
                <a:lnTo>
                  <a:pt x="188040" y="385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"/>
          <p:cNvSpPr/>
          <p:nvPr/>
        </p:nvSpPr>
        <p:spPr>
          <a:xfrm>
            <a:off x="7383780" y="1388745"/>
            <a:ext cx="205350" cy="265748"/>
          </a:xfrm>
          <a:custGeom>
            <a:avLst/>
            <a:gdLst/>
            <a:ahLst/>
            <a:cxnLst/>
            <a:rect l="0" t="0" r="0" b="0"/>
            <a:pathLst>
              <a:path w="205350" h="265748">
                <a:moveTo>
                  <a:pt x="0" y="8572"/>
                </a:moveTo>
                <a:lnTo>
                  <a:pt x="61330" y="8572"/>
                </a:lnTo>
                <a:lnTo>
                  <a:pt x="66604" y="7619"/>
                </a:lnTo>
                <a:lnTo>
                  <a:pt x="72978" y="6032"/>
                </a:lnTo>
                <a:lnTo>
                  <a:pt x="80084" y="4021"/>
                </a:lnTo>
                <a:lnTo>
                  <a:pt x="86726" y="2681"/>
                </a:lnTo>
                <a:lnTo>
                  <a:pt x="93060" y="1787"/>
                </a:lnTo>
                <a:lnTo>
                  <a:pt x="99187" y="1191"/>
                </a:lnTo>
                <a:lnTo>
                  <a:pt x="105177" y="794"/>
                </a:lnTo>
                <a:lnTo>
                  <a:pt x="111076" y="529"/>
                </a:lnTo>
                <a:lnTo>
                  <a:pt x="122709" y="235"/>
                </a:lnTo>
                <a:lnTo>
                  <a:pt x="185561" y="0"/>
                </a:lnTo>
                <a:lnTo>
                  <a:pt x="187524" y="953"/>
                </a:lnTo>
                <a:lnTo>
                  <a:pt x="193886" y="5891"/>
                </a:lnTo>
                <a:lnTo>
                  <a:pt x="199059" y="10583"/>
                </a:lnTo>
                <a:lnTo>
                  <a:pt x="201286" y="12770"/>
                </a:lnTo>
                <a:lnTo>
                  <a:pt x="202770" y="15181"/>
                </a:lnTo>
                <a:lnTo>
                  <a:pt x="204420" y="20399"/>
                </a:lnTo>
                <a:lnTo>
                  <a:pt x="205153" y="28434"/>
                </a:lnTo>
                <a:lnTo>
                  <a:pt x="205349" y="33243"/>
                </a:lnTo>
                <a:lnTo>
                  <a:pt x="204527" y="37402"/>
                </a:lnTo>
                <a:lnTo>
                  <a:pt x="201074" y="44563"/>
                </a:lnTo>
                <a:lnTo>
                  <a:pt x="196363" y="53460"/>
                </a:lnTo>
                <a:lnTo>
                  <a:pt x="193774" y="58500"/>
                </a:lnTo>
                <a:lnTo>
                  <a:pt x="192047" y="63765"/>
                </a:lnTo>
                <a:lnTo>
                  <a:pt x="190897" y="69180"/>
                </a:lnTo>
                <a:lnTo>
                  <a:pt x="190129" y="74695"/>
                </a:lnTo>
                <a:lnTo>
                  <a:pt x="188665" y="80276"/>
                </a:lnTo>
                <a:lnTo>
                  <a:pt x="186736" y="85902"/>
                </a:lnTo>
                <a:lnTo>
                  <a:pt x="184499" y="91558"/>
                </a:lnTo>
                <a:lnTo>
                  <a:pt x="183006" y="97234"/>
                </a:lnTo>
                <a:lnTo>
                  <a:pt x="182012" y="102922"/>
                </a:lnTo>
                <a:lnTo>
                  <a:pt x="181348" y="108620"/>
                </a:lnTo>
                <a:lnTo>
                  <a:pt x="179954" y="114323"/>
                </a:lnTo>
                <a:lnTo>
                  <a:pt x="178071" y="120030"/>
                </a:lnTo>
                <a:lnTo>
                  <a:pt x="175864" y="125740"/>
                </a:lnTo>
                <a:lnTo>
                  <a:pt x="170872" y="139704"/>
                </a:lnTo>
                <a:lnTo>
                  <a:pt x="168207" y="147428"/>
                </a:lnTo>
                <a:lnTo>
                  <a:pt x="166430" y="154483"/>
                </a:lnTo>
                <a:lnTo>
                  <a:pt x="165246" y="161091"/>
                </a:lnTo>
                <a:lnTo>
                  <a:pt x="164456" y="167401"/>
                </a:lnTo>
                <a:lnTo>
                  <a:pt x="162977" y="173513"/>
                </a:lnTo>
                <a:lnTo>
                  <a:pt x="161039" y="179493"/>
                </a:lnTo>
                <a:lnTo>
                  <a:pt x="158794" y="185384"/>
                </a:lnTo>
                <a:lnTo>
                  <a:pt x="157298" y="190264"/>
                </a:lnTo>
                <a:lnTo>
                  <a:pt x="155634" y="198227"/>
                </a:lnTo>
                <a:lnTo>
                  <a:pt x="155191" y="202636"/>
                </a:lnTo>
                <a:lnTo>
                  <a:pt x="154896" y="207481"/>
                </a:lnTo>
                <a:lnTo>
                  <a:pt x="154699" y="212615"/>
                </a:lnTo>
                <a:lnTo>
                  <a:pt x="153615" y="216991"/>
                </a:lnTo>
                <a:lnTo>
                  <a:pt x="148491" y="227700"/>
                </a:lnTo>
                <a:lnTo>
                  <a:pt x="146958" y="233915"/>
                </a:lnTo>
                <a:lnTo>
                  <a:pt x="146277" y="239852"/>
                </a:lnTo>
                <a:lnTo>
                  <a:pt x="145975" y="245666"/>
                </a:lnTo>
                <a:lnTo>
                  <a:pt x="145840" y="251424"/>
                </a:lnTo>
                <a:lnTo>
                  <a:pt x="145732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8"/>
          <p:cNvSpPr/>
          <p:nvPr/>
        </p:nvSpPr>
        <p:spPr>
          <a:xfrm>
            <a:off x="7675244" y="1594485"/>
            <a:ext cx="25332" cy="17146"/>
          </a:xfrm>
          <a:custGeom>
            <a:avLst/>
            <a:gdLst/>
            <a:ahLst/>
            <a:cxnLst/>
            <a:rect l="0" t="0" r="0" b="0"/>
            <a:pathLst>
              <a:path w="25332" h="17146">
                <a:moveTo>
                  <a:pt x="0" y="17145"/>
                </a:moveTo>
                <a:lnTo>
                  <a:pt x="7382" y="17145"/>
                </a:lnTo>
                <a:lnTo>
                  <a:pt x="8731" y="16192"/>
                </a:lnTo>
                <a:lnTo>
                  <a:pt x="10584" y="14605"/>
                </a:lnTo>
                <a:lnTo>
                  <a:pt x="15850" y="9764"/>
                </a:lnTo>
                <a:lnTo>
                  <a:pt x="17234" y="9366"/>
                </a:lnTo>
                <a:lnTo>
                  <a:pt x="19110" y="9102"/>
                </a:lnTo>
                <a:lnTo>
                  <a:pt x="21312" y="8925"/>
                </a:lnTo>
                <a:lnTo>
                  <a:pt x="22781" y="7855"/>
                </a:lnTo>
                <a:lnTo>
                  <a:pt x="23760" y="6189"/>
                </a:lnTo>
                <a:lnTo>
                  <a:pt x="25331" y="1222"/>
                </a:lnTo>
                <a:lnTo>
                  <a:pt x="24508" y="815"/>
                </a:lnTo>
                <a:lnTo>
                  <a:pt x="23007" y="543"/>
                </a:lnTo>
                <a:lnTo>
                  <a:pt x="1714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"/>
          <p:cNvSpPr/>
          <p:nvPr/>
        </p:nvSpPr>
        <p:spPr>
          <a:xfrm>
            <a:off x="7778118" y="1345885"/>
            <a:ext cx="212616" cy="291429"/>
          </a:xfrm>
          <a:custGeom>
            <a:avLst/>
            <a:gdLst/>
            <a:ahLst/>
            <a:cxnLst/>
            <a:rect l="0" t="0" r="0" b="0"/>
            <a:pathLst>
              <a:path w="212616" h="291429">
                <a:moveTo>
                  <a:pt x="154301" y="17142"/>
                </a:moveTo>
                <a:lnTo>
                  <a:pt x="158853" y="17142"/>
                </a:lnTo>
                <a:lnTo>
                  <a:pt x="160193" y="16190"/>
                </a:lnTo>
                <a:lnTo>
                  <a:pt x="161087" y="14602"/>
                </a:lnTo>
                <a:lnTo>
                  <a:pt x="162770" y="8923"/>
                </a:lnTo>
                <a:lnTo>
                  <a:pt x="168744" y="2748"/>
                </a:lnTo>
                <a:lnTo>
                  <a:pt x="171091" y="359"/>
                </a:lnTo>
                <a:lnTo>
                  <a:pt x="164615" y="45"/>
                </a:lnTo>
                <a:lnTo>
                  <a:pt x="158668" y="6"/>
                </a:lnTo>
                <a:lnTo>
                  <a:pt x="146494" y="0"/>
                </a:lnTo>
                <a:lnTo>
                  <a:pt x="142428" y="951"/>
                </a:lnTo>
                <a:lnTo>
                  <a:pt x="138766" y="2538"/>
                </a:lnTo>
                <a:lnTo>
                  <a:pt x="135372" y="4549"/>
                </a:lnTo>
                <a:lnTo>
                  <a:pt x="131204" y="5889"/>
                </a:lnTo>
                <a:lnTo>
                  <a:pt x="126521" y="6782"/>
                </a:lnTo>
                <a:lnTo>
                  <a:pt x="121493" y="7378"/>
                </a:lnTo>
                <a:lnTo>
                  <a:pt x="116237" y="8728"/>
                </a:lnTo>
                <a:lnTo>
                  <a:pt x="110828" y="10580"/>
                </a:lnTo>
                <a:lnTo>
                  <a:pt x="105317" y="12768"/>
                </a:lnTo>
                <a:lnTo>
                  <a:pt x="100690" y="14226"/>
                </a:lnTo>
                <a:lnTo>
                  <a:pt x="96653" y="15198"/>
                </a:lnTo>
                <a:lnTo>
                  <a:pt x="93009" y="15846"/>
                </a:lnTo>
                <a:lnTo>
                  <a:pt x="88675" y="16278"/>
                </a:lnTo>
                <a:lnTo>
                  <a:pt x="83881" y="16566"/>
                </a:lnTo>
                <a:lnTo>
                  <a:pt x="73474" y="16886"/>
                </a:lnTo>
                <a:lnTo>
                  <a:pt x="62498" y="17028"/>
                </a:lnTo>
                <a:lnTo>
                  <a:pt x="58809" y="18019"/>
                </a:lnTo>
                <a:lnTo>
                  <a:pt x="56351" y="19632"/>
                </a:lnTo>
                <a:lnTo>
                  <a:pt x="54710" y="21659"/>
                </a:lnTo>
                <a:lnTo>
                  <a:pt x="51713" y="23011"/>
                </a:lnTo>
                <a:lnTo>
                  <a:pt x="47809" y="23912"/>
                </a:lnTo>
                <a:lnTo>
                  <a:pt x="43302" y="24513"/>
                </a:lnTo>
                <a:lnTo>
                  <a:pt x="40297" y="25866"/>
                </a:lnTo>
                <a:lnTo>
                  <a:pt x="38294" y="27720"/>
                </a:lnTo>
                <a:lnTo>
                  <a:pt x="36958" y="29909"/>
                </a:lnTo>
                <a:lnTo>
                  <a:pt x="35115" y="31369"/>
                </a:lnTo>
                <a:lnTo>
                  <a:pt x="32934" y="32341"/>
                </a:lnTo>
                <a:lnTo>
                  <a:pt x="30527" y="32990"/>
                </a:lnTo>
                <a:lnTo>
                  <a:pt x="28923" y="34375"/>
                </a:lnTo>
                <a:lnTo>
                  <a:pt x="27854" y="36251"/>
                </a:lnTo>
                <a:lnTo>
                  <a:pt x="27140" y="38454"/>
                </a:lnTo>
                <a:lnTo>
                  <a:pt x="25712" y="39922"/>
                </a:lnTo>
                <a:lnTo>
                  <a:pt x="23808" y="40901"/>
                </a:lnTo>
                <a:lnTo>
                  <a:pt x="21586" y="41554"/>
                </a:lnTo>
                <a:lnTo>
                  <a:pt x="20105" y="42942"/>
                </a:lnTo>
                <a:lnTo>
                  <a:pt x="19116" y="44819"/>
                </a:lnTo>
                <a:lnTo>
                  <a:pt x="18458" y="47024"/>
                </a:lnTo>
                <a:lnTo>
                  <a:pt x="15187" y="52013"/>
                </a:lnTo>
                <a:lnTo>
                  <a:pt x="12981" y="54677"/>
                </a:lnTo>
                <a:lnTo>
                  <a:pt x="11511" y="57405"/>
                </a:lnTo>
                <a:lnTo>
                  <a:pt x="8488" y="65796"/>
                </a:lnTo>
                <a:lnTo>
                  <a:pt x="2936" y="74315"/>
                </a:lnTo>
                <a:lnTo>
                  <a:pt x="1303" y="80017"/>
                </a:lnTo>
                <a:lnTo>
                  <a:pt x="383" y="88583"/>
                </a:lnTo>
                <a:lnTo>
                  <a:pt x="111" y="97153"/>
                </a:lnTo>
                <a:lnTo>
                  <a:pt x="0" y="115489"/>
                </a:lnTo>
                <a:lnTo>
                  <a:pt x="952" y="117949"/>
                </a:lnTo>
                <a:lnTo>
                  <a:pt x="7378" y="126996"/>
                </a:lnTo>
                <a:lnTo>
                  <a:pt x="8040" y="130418"/>
                </a:lnTo>
                <a:lnTo>
                  <a:pt x="8216" y="132665"/>
                </a:lnTo>
                <a:lnTo>
                  <a:pt x="9286" y="134162"/>
                </a:lnTo>
                <a:lnTo>
                  <a:pt x="10953" y="135160"/>
                </a:lnTo>
                <a:lnTo>
                  <a:pt x="13015" y="135826"/>
                </a:lnTo>
                <a:lnTo>
                  <a:pt x="14391" y="137222"/>
                </a:lnTo>
                <a:lnTo>
                  <a:pt x="15307" y="139106"/>
                </a:lnTo>
                <a:lnTo>
                  <a:pt x="15919" y="141313"/>
                </a:lnTo>
                <a:lnTo>
                  <a:pt x="17279" y="142785"/>
                </a:lnTo>
                <a:lnTo>
                  <a:pt x="19139" y="143767"/>
                </a:lnTo>
                <a:lnTo>
                  <a:pt x="23744" y="144857"/>
                </a:lnTo>
                <a:lnTo>
                  <a:pt x="28966" y="145342"/>
                </a:lnTo>
                <a:lnTo>
                  <a:pt x="34462" y="145557"/>
                </a:lnTo>
                <a:lnTo>
                  <a:pt x="41032" y="145653"/>
                </a:lnTo>
                <a:lnTo>
                  <a:pt x="75635" y="145727"/>
                </a:lnTo>
                <a:lnTo>
                  <a:pt x="79949" y="146680"/>
                </a:lnTo>
                <a:lnTo>
                  <a:pt x="83779" y="148268"/>
                </a:lnTo>
                <a:lnTo>
                  <a:pt x="92217" y="153110"/>
                </a:lnTo>
                <a:lnTo>
                  <a:pt x="98450" y="153772"/>
                </a:lnTo>
                <a:lnTo>
                  <a:pt x="106619" y="154067"/>
                </a:lnTo>
                <a:lnTo>
                  <a:pt x="117525" y="154232"/>
                </a:lnTo>
                <a:lnTo>
                  <a:pt x="152763" y="154299"/>
                </a:lnTo>
                <a:lnTo>
                  <a:pt x="157085" y="155253"/>
                </a:lnTo>
                <a:lnTo>
                  <a:pt x="160920" y="156841"/>
                </a:lnTo>
                <a:lnTo>
                  <a:pt x="164429" y="158852"/>
                </a:lnTo>
                <a:lnTo>
                  <a:pt x="170868" y="161087"/>
                </a:lnTo>
                <a:lnTo>
                  <a:pt x="173919" y="161683"/>
                </a:lnTo>
                <a:lnTo>
                  <a:pt x="179848" y="164885"/>
                </a:lnTo>
                <a:lnTo>
                  <a:pt x="185658" y="169483"/>
                </a:lnTo>
                <a:lnTo>
                  <a:pt x="191416" y="174702"/>
                </a:lnTo>
                <a:lnTo>
                  <a:pt x="197150" y="180196"/>
                </a:lnTo>
                <a:lnTo>
                  <a:pt x="208591" y="191484"/>
                </a:lnTo>
                <a:lnTo>
                  <a:pt x="210497" y="194330"/>
                </a:lnTo>
                <a:lnTo>
                  <a:pt x="212615" y="200032"/>
                </a:lnTo>
                <a:lnTo>
                  <a:pt x="212228" y="202886"/>
                </a:lnTo>
                <a:lnTo>
                  <a:pt x="211016" y="205742"/>
                </a:lnTo>
                <a:lnTo>
                  <a:pt x="209257" y="208598"/>
                </a:lnTo>
                <a:lnTo>
                  <a:pt x="207301" y="214311"/>
                </a:lnTo>
                <a:lnTo>
                  <a:pt x="206780" y="217168"/>
                </a:lnTo>
                <a:lnTo>
                  <a:pt x="203660" y="222882"/>
                </a:lnTo>
                <a:lnTo>
                  <a:pt x="199099" y="229550"/>
                </a:lnTo>
                <a:lnTo>
                  <a:pt x="196549" y="233995"/>
                </a:lnTo>
                <a:lnTo>
                  <a:pt x="191176" y="243061"/>
                </a:lnTo>
                <a:lnTo>
                  <a:pt x="185612" y="250265"/>
                </a:lnTo>
                <a:lnTo>
                  <a:pt x="181843" y="253520"/>
                </a:lnTo>
                <a:lnTo>
                  <a:pt x="177425" y="256643"/>
                </a:lnTo>
                <a:lnTo>
                  <a:pt x="172574" y="259676"/>
                </a:lnTo>
                <a:lnTo>
                  <a:pt x="167437" y="262652"/>
                </a:lnTo>
                <a:lnTo>
                  <a:pt x="156647" y="268497"/>
                </a:lnTo>
                <a:lnTo>
                  <a:pt x="151102" y="270437"/>
                </a:lnTo>
                <a:lnTo>
                  <a:pt x="145502" y="271731"/>
                </a:lnTo>
                <a:lnTo>
                  <a:pt x="139863" y="272593"/>
                </a:lnTo>
                <a:lnTo>
                  <a:pt x="134199" y="274120"/>
                </a:lnTo>
                <a:lnTo>
                  <a:pt x="128517" y="276091"/>
                </a:lnTo>
                <a:lnTo>
                  <a:pt x="122823" y="278357"/>
                </a:lnTo>
                <a:lnTo>
                  <a:pt x="117124" y="279868"/>
                </a:lnTo>
                <a:lnTo>
                  <a:pt x="111419" y="280875"/>
                </a:lnTo>
                <a:lnTo>
                  <a:pt x="105711" y="281547"/>
                </a:lnTo>
                <a:lnTo>
                  <a:pt x="100001" y="282947"/>
                </a:lnTo>
                <a:lnTo>
                  <a:pt x="94288" y="284833"/>
                </a:lnTo>
                <a:lnTo>
                  <a:pt x="88575" y="287043"/>
                </a:lnTo>
                <a:lnTo>
                  <a:pt x="82861" y="288516"/>
                </a:lnTo>
                <a:lnTo>
                  <a:pt x="77148" y="289498"/>
                </a:lnTo>
                <a:lnTo>
                  <a:pt x="71433" y="290153"/>
                </a:lnTo>
                <a:lnTo>
                  <a:pt x="66671" y="290589"/>
                </a:lnTo>
                <a:lnTo>
                  <a:pt x="62544" y="290880"/>
                </a:lnTo>
                <a:lnTo>
                  <a:pt x="58840" y="291074"/>
                </a:lnTo>
                <a:lnTo>
                  <a:pt x="52184" y="291290"/>
                </a:lnTo>
                <a:lnTo>
                  <a:pt x="40150" y="291428"/>
                </a:lnTo>
                <a:lnTo>
                  <a:pt x="37243" y="290487"/>
                </a:lnTo>
                <a:lnTo>
                  <a:pt x="31473" y="286901"/>
                </a:lnTo>
                <a:lnTo>
                  <a:pt x="25734" y="282133"/>
                </a:lnTo>
                <a:lnTo>
                  <a:pt x="17141" y="2743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"/>
          <p:cNvSpPr/>
          <p:nvPr/>
        </p:nvSpPr>
        <p:spPr>
          <a:xfrm>
            <a:off x="7342698" y="874394"/>
            <a:ext cx="366283" cy="334284"/>
          </a:xfrm>
          <a:custGeom>
            <a:avLst/>
            <a:gdLst/>
            <a:ahLst/>
            <a:cxnLst/>
            <a:rect l="0" t="0" r="0" b="0"/>
            <a:pathLst>
              <a:path w="366283" h="334284">
                <a:moveTo>
                  <a:pt x="289684" y="0"/>
                </a:moveTo>
                <a:lnTo>
                  <a:pt x="282304" y="0"/>
                </a:lnTo>
                <a:lnTo>
                  <a:pt x="274503" y="5892"/>
                </a:lnTo>
                <a:lnTo>
                  <a:pt x="265607" y="8731"/>
                </a:lnTo>
                <a:lnTo>
                  <a:pt x="256441" y="12771"/>
                </a:lnTo>
                <a:lnTo>
                  <a:pt x="240570" y="20400"/>
                </a:lnTo>
                <a:lnTo>
                  <a:pt x="234082" y="24078"/>
                </a:lnTo>
                <a:lnTo>
                  <a:pt x="226898" y="28435"/>
                </a:lnTo>
                <a:lnTo>
                  <a:pt x="219252" y="33244"/>
                </a:lnTo>
                <a:lnTo>
                  <a:pt x="211297" y="37403"/>
                </a:lnTo>
                <a:lnTo>
                  <a:pt x="203136" y="41128"/>
                </a:lnTo>
                <a:lnTo>
                  <a:pt x="194838" y="44564"/>
                </a:lnTo>
                <a:lnTo>
                  <a:pt x="185495" y="47807"/>
                </a:lnTo>
                <a:lnTo>
                  <a:pt x="175458" y="50921"/>
                </a:lnTo>
                <a:lnTo>
                  <a:pt x="164956" y="53950"/>
                </a:lnTo>
                <a:lnTo>
                  <a:pt x="155097" y="57874"/>
                </a:lnTo>
                <a:lnTo>
                  <a:pt x="145667" y="62396"/>
                </a:lnTo>
                <a:lnTo>
                  <a:pt x="121282" y="75320"/>
                </a:lnTo>
                <a:lnTo>
                  <a:pt x="114551" y="78789"/>
                </a:lnTo>
                <a:lnTo>
                  <a:pt x="107206" y="83006"/>
                </a:lnTo>
                <a:lnTo>
                  <a:pt x="99453" y="87723"/>
                </a:lnTo>
                <a:lnTo>
                  <a:pt x="83216" y="98043"/>
                </a:lnTo>
                <a:lnTo>
                  <a:pt x="66476" y="108980"/>
                </a:lnTo>
                <a:lnTo>
                  <a:pt x="58011" y="113611"/>
                </a:lnTo>
                <a:lnTo>
                  <a:pt x="49511" y="117651"/>
                </a:lnTo>
                <a:lnTo>
                  <a:pt x="40986" y="121297"/>
                </a:lnTo>
                <a:lnTo>
                  <a:pt x="34350" y="124680"/>
                </a:lnTo>
                <a:lnTo>
                  <a:pt x="24438" y="130978"/>
                </a:lnTo>
                <a:lnTo>
                  <a:pt x="16857" y="134413"/>
                </a:lnTo>
                <a:lnTo>
                  <a:pt x="13502" y="135329"/>
                </a:lnTo>
                <a:lnTo>
                  <a:pt x="7234" y="138886"/>
                </a:lnTo>
                <a:lnTo>
                  <a:pt x="0" y="144381"/>
                </a:lnTo>
                <a:lnTo>
                  <a:pt x="359" y="145784"/>
                </a:lnTo>
                <a:lnTo>
                  <a:pt x="3298" y="149883"/>
                </a:lnTo>
                <a:lnTo>
                  <a:pt x="5415" y="151357"/>
                </a:lnTo>
                <a:lnTo>
                  <a:pt x="10307" y="152995"/>
                </a:lnTo>
                <a:lnTo>
                  <a:pt x="18417" y="153917"/>
                </a:lnTo>
                <a:lnTo>
                  <a:pt x="21209" y="153094"/>
                </a:lnTo>
                <a:lnTo>
                  <a:pt x="26852" y="149640"/>
                </a:lnTo>
                <a:lnTo>
                  <a:pt x="37615" y="147469"/>
                </a:lnTo>
                <a:lnTo>
                  <a:pt x="44485" y="146891"/>
                </a:lnTo>
                <a:lnTo>
                  <a:pt x="50971" y="145552"/>
                </a:lnTo>
                <a:lnTo>
                  <a:pt x="57199" y="143708"/>
                </a:lnTo>
                <a:lnTo>
                  <a:pt x="63256" y="141525"/>
                </a:lnTo>
                <a:lnTo>
                  <a:pt x="71105" y="140070"/>
                </a:lnTo>
                <a:lnTo>
                  <a:pt x="80148" y="139100"/>
                </a:lnTo>
                <a:lnTo>
                  <a:pt x="89985" y="138454"/>
                </a:lnTo>
                <a:lnTo>
                  <a:pt x="100354" y="137070"/>
                </a:lnTo>
                <a:lnTo>
                  <a:pt x="111077" y="135195"/>
                </a:lnTo>
                <a:lnTo>
                  <a:pt x="122035" y="132993"/>
                </a:lnTo>
                <a:lnTo>
                  <a:pt x="132198" y="130572"/>
                </a:lnTo>
                <a:lnTo>
                  <a:pt x="141831" y="128006"/>
                </a:lnTo>
                <a:lnTo>
                  <a:pt x="151110" y="125342"/>
                </a:lnTo>
                <a:lnTo>
                  <a:pt x="160154" y="123567"/>
                </a:lnTo>
                <a:lnTo>
                  <a:pt x="169041" y="122383"/>
                </a:lnTo>
                <a:lnTo>
                  <a:pt x="177823" y="121594"/>
                </a:lnTo>
                <a:lnTo>
                  <a:pt x="187488" y="120115"/>
                </a:lnTo>
                <a:lnTo>
                  <a:pt x="197740" y="118177"/>
                </a:lnTo>
                <a:lnTo>
                  <a:pt x="208386" y="115932"/>
                </a:lnTo>
                <a:lnTo>
                  <a:pt x="217388" y="114436"/>
                </a:lnTo>
                <a:lnTo>
                  <a:pt x="225294" y="113438"/>
                </a:lnTo>
                <a:lnTo>
                  <a:pt x="232470" y="112773"/>
                </a:lnTo>
                <a:lnTo>
                  <a:pt x="240112" y="111377"/>
                </a:lnTo>
                <a:lnTo>
                  <a:pt x="248063" y="109494"/>
                </a:lnTo>
                <a:lnTo>
                  <a:pt x="256221" y="107286"/>
                </a:lnTo>
                <a:lnTo>
                  <a:pt x="262613" y="105814"/>
                </a:lnTo>
                <a:lnTo>
                  <a:pt x="272255" y="104179"/>
                </a:lnTo>
                <a:lnTo>
                  <a:pt x="282255" y="103452"/>
                </a:lnTo>
                <a:lnTo>
                  <a:pt x="287589" y="103258"/>
                </a:lnTo>
                <a:lnTo>
                  <a:pt x="291145" y="104081"/>
                </a:lnTo>
                <a:lnTo>
                  <a:pt x="293515" y="105583"/>
                </a:lnTo>
                <a:lnTo>
                  <a:pt x="297320" y="110285"/>
                </a:lnTo>
                <a:lnTo>
                  <a:pt x="297841" y="113469"/>
                </a:lnTo>
                <a:lnTo>
                  <a:pt x="298175" y="123273"/>
                </a:lnTo>
                <a:lnTo>
                  <a:pt x="296297" y="125997"/>
                </a:lnTo>
                <a:lnTo>
                  <a:pt x="289131" y="131564"/>
                </a:lnTo>
                <a:lnTo>
                  <a:pt x="283600" y="134382"/>
                </a:lnTo>
                <a:lnTo>
                  <a:pt x="277056" y="137213"/>
                </a:lnTo>
                <a:lnTo>
                  <a:pt x="269835" y="140053"/>
                </a:lnTo>
                <a:lnTo>
                  <a:pt x="261212" y="143851"/>
                </a:lnTo>
                <a:lnTo>
                  <a:pt x="241470" y="153152"/>
                </a:lnTo>
                <a:lnTo>
                  <a:pt x="208935" y="169098"/>
                </a:lnTo>
                <a:lnTo>
                  <a:pt x="196799" y="173692"/>
                </a:lnTo>
                <a:lnTo>
                  <a:pt x="183946" y="177707"/>
                </a:lnTo>
                <a:lnTo>
                  <a:pt x="170614" y="181337"/>
                </a:lnTo>
                <a:lnTo>
                  <a:pt x="157917" y="185661"/>
                </a:lnTo>
                <a:lnTo>
                  <a:pt x="145641" y="190449"/>
                </a:lnTo>
                <a:lnTo>
                  <a:pt x="133648" y="195546"/>
                </a:lnTo>
                <a:lnTo>
                  <a:pt x="122795" y="200849"/>
                </a:lnTo>
                <a:lnTo>
                  <a:pt x="112702" y="206290"/>
                </a:lnTo>
                <a:lnTo>
                  <a:pt x="103116" y="211822"/>
                </a:lnTo>
                <a:lnTo>
                  <a:pt x="93868" y="216462"/>
                </a:lnTo>
                <a:lnTo>
                  <a:pt x="84845" y="220508"/>
                </a:lnTo>
                <a:lnTo>
                  <a:pt x="75973" y="224158"/>
                </a:lnTo>
                <a:lnTo>
                  <a:pt x="69105" y="227544"/>
                </a:lnTo>
                <a:lnTo>
                  <a:pt x="58934" y="233846"/>
                </a:lnTo>
                <a:lnTo>
                  <a:pt x="47853" y="242749"/>
                </a:lnTo>
                <a:lnTo>
                  <a:pt x="43088" y="246869"/>
                </a:lnTo>
                <a:lnTo>
                  <a:pt x="42419" y="248399"/>
                </a:lnTo>
                <a:lnTo>
                  <a:pt x="41258" y="255832"/>
                </a:lnTo>
                <a:lnTo>
                  <a:pt x="42152" y="255327"/>
                </a:lnTo>
                <a:lnTo>
                  <a:pt x="45685" y="252226"/>
                </a:lnTo>
                <a:lnTo>
                  <a:pt x="48912" y="251019"/>
                </a:lnTo>
                <a:lnTo>
                  <a:pt x="57580" y="249677"/>
                </a:lnTo>
                <a:lnTo>
                  <a:pt x="63511" y="249319"/>
                </a:lnTo>
                <a:lnTo>
                  <a:pt x="77720" y="248921"/>
                </a:lnTo>
                <a:lnTo>
                  <a:pt x="85509" y="247863"/>
                </a:lnTo>
                <a:lnTo>
                  <a:pt x="93560" y="246204"/>
                </a:lnTo>
                <a:lnTo>
                  <a:pt x="131564" y="236699"/>
                </a:lnTo>
                <a:lnTo>
                  <a:pt x="155908" y="231247"/>
                </a:lnTo>
                <a:lnTo>
                  <a:pt x="210342" y="219986"/>
                </a:lnTo>
                <a:lnTo>
                  <a:pt x="224407" y="218095"/>
                </a:lnTo>
                <a:lnTo>
                  <a:pt x="238547" y="216835"/>
                </a:lnTo>
                <a:lnTo>
                  <a:pt x="252735" y="215994"/>
                </a:lnTo>
                <a:lnTo>
                  <a:pt x="266004" y="214481"/>
                </a:lnTo>
                <a:lnTo>
                  <a:pt x="278660" y="212520"/>
                </a:lnTo>
                <a:lnTo>
                  <a:pt x="290907" y="210260"/>
                </a:lnTo>
                <a:lnTo>
                  <a:pt x="300977" y="208754"/>
                </a:lnTo>
                <a:lnTo>
                  <a:pt x="309596" y="207749"/>
                </a:lnTo>
                <a:lnTo>
                  <a:pt x="317246" y="207080"/>
                </a:lnTo>
                <a:lnTo>
                  <a:pt x="324251" y="206633"/>
                </a:lnTo>
                <a:lnTo>
                  <a:pt x="337115" y="206137"/>
                </a:lnTo>
                <a:lnTo>
                  <a:pt x="350516" y="205858"/>
                </a:lnTo>
                <a:lnTo>
                  <a:pt x="360520" y="205775"/>
                </a:lnTo>
                <a:lnTo>
                  <a:pt x="362625" y="206716"/>
                </a:lnTo>
                <a:lnTo>
                  <a:pt x="364029" y="208296"/>
                </a:lnTo>
                <a:lnTo>
                  <a:pt x="364965" y="210302"/>
                </a:lnTo>
                <a:lnTo>
                  <a:pt x="366005" y="215070"/>
                </a:lnTo>
                <a:lnTo>
                  <a:pt x="366282" y="217675"/>
                </a:lnTo>
                <a:lnTo>
                  <a:pt x="364562" y="220365"/>
                </a:lnTo>
                <a:lnTo>
                  <a:pt x="357571" y="225893"/>
                </a:lnTo>
                <a:lnTo>
                  <a:pt x="352087" y="228700"/>
                </a:lnTo>
                <a:lnTo>
                  <a:pt x="345574" y="231524"/>
                </a:lnTo>
                <a:lnTo>
                  <a:pt x="338374" y="234360"/>
                </a:lnTo>
                <a:lnTo>
                  <a:pt x="329764" y="238155"/>
                </a:lnTo>
                <a:lnTo>
                  <a:pt x="310037" y="247452"/>
                </a:lnTo>
                <a:lnTo>
                  <a:pt x="298490" y="252598"/>
                </a:lnTo>
                <a:lnTo>
                  <a:pt x="259485" y="268943"/>
                </a:lnTo>
                <a:lnTo>
                  <a:pt x="231812" y="280185"/>
                </a:lnTo>
                <a:lnTo>
                  <a:pt x="218718" y="285850"/>
                </a:lnTo>
                <a:lnTo>
                  <a:pt x="194009" y="297225"/>
                </a:lnTo>
                <a:lnTo>
                  <a:pt x="183038" y="301973"/>
                </a:lnTo>
                <a:lnTo>
                  <a:pt x="172867" y="306090"/>
                </a:lnTo>
                <a:lnTo>
                  <a:pt x="163229" y="309788"/>
                </a:lnTo>
                <a:lnTo>
                  <a:pt x="154898" y="313205"/>
                </a:lnTo>
                <a:lnTo>
                  <a:pt x="147440" y="316436"/>
                </a:lnTo>
                <a:lnTo>
                  <a:pt x="140562" y="319543"/>
                </a:lnTo>
                <a:lnTo>
                  <a:pt x="130380" y="325534"/>
                </a:lnTo>
                <a:lnTo>
                  <a:pt x="122680" y="330420"/>
                </a:lnTo>
                <a:lnTo>
                  <a:pt x="114895" y="333170"/>
                </a:lnTo>
                <a:lnTo>
                  <a:pt x="115056" y="333556"/>
                </a:lnTo>
                <a:lnTo>
                  <a:pt x="117607" y="334176"/>
                </a:lnTo>
                <a:lnTo>
                  <a:pt x="127150" y="334283"/>
                </a:lnTo>
                <a:lnTo>
                  <a:pt x="136802" y="331768"/>
                </a:lnTo>
                <a:lnTo>
                  <a:pt x="142043" y="329764"/>
                </a:lnTo>
                <a:lnTo>
                  <a:pt x="149347" y="327475"/>
                </a:lnTo>
                <a:lnTo>
                  <a:pt x="167622" y="322392"/>
                </a:lnTo>
                <a:lnTo>
                  <a:pt x="178782" y="320656"/>
                </a:lnTo>
                <a:lnTo>
                  <a:pt x="190984" y="319498"/>
                </a:lnTo>
                <a:lnTo>
                  <a:pt x="203882" y="318727"/>
                </a:lnTo>
                <a:lnTo>
                  <a:pt x="217242" y="317260"/>
                </a:lnTo>
                <a:lnTo>
                  <a:pt x="230912" y="315329"/>
                </a:lnTo>
                <a:lnTo>
                  <a:pt x="244788" y="313090"/>
                </a:lnTo>
                <a:lnTo>
                  <a:pt x="258801" y="311597"/>
                </a:lnTo>
                <a:lnTo>
                  <a:pt x="272906" y="310601"/>
                </a:lnTo>
                <a:lnTo>
                  <a:pt x="298420" y="309495"/>
                </a:lnTo>
                <a:lnTo>
                  <a:pt x="332546" y="3086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1"/>
          <p:cNvSpPr/>
          <p:nvPr/>
        </p:nvSpPr>
        <p:spPr>
          <a:xfrm>
            <a:off x="5926454" y="2751806"/>
            <a:ext cx="231342" cy="282859"/>
          </a:xfrm>
          <a:custGeom>
            <a:avLst/>
            <a:gdLst/>
            <a:ahLst/>
            <a:cxnLst/>
            <a:rect l="0" t="0" r="0" b="0"/>
            <a:pathLst>
              <a:path w="231342" h="282859">
                <a:moveTo>
                  <a:pt x="0" y="42829"/>
                </a:moveTo>
                <a:lnTo>
                  <a:pt x="4939" y="42829"/>
                </a:lnTo>
                <a:lnTo>
                  <a:pt x="2830" y="42829"/>
                </a:lnTo>
                <a:lnTo>
                  <a:pt x="15930" y="42829"/>
                </a:lnTo>
                <a:lnTo>
                  <a:pt x="21336" y="38278"/>
                </a:lnTo>
                <a:lnTo>
                  <a:pt x="24702" y="36937"/>
                </a:lnTo>
                <a:lnTo>
                  <a:pt x="28851" y="36043"/>
                </a:lnTo>
                <a:lnTo>
                  <a:pt x="33521" y="35448"/>
                </a:lnTo>
                <a:lnTo>
                  <a:pt x="38540" y="35051"/>
                </a:lnTo>
                <a:lnTo>
                  <a:pt x="43791" y="34786"/>
                </a:lnTo>
                <a:lnTo>
                  <a:pt x="49197" y="34609"/>
                </a:lnTo>
                <a:lnTo>
                  <a:pt x="53753" y="33539"/>
                </a:lnTo>
                <a:lnTo>
                  <a:pt x="57743" y="31873"/>
                </a:lnTo>
                <a:lnTo>
                  <a:pt x="61356" y="29810"/>
                </a:lnTo>
                <a:lnTo>
                  <a:pt x="65669" y="28434"/>
                </a:lnTo>
                <a:lnTo>
                  <a:pt x="70450" y="27517"/>
                </a:lnTo>
                <a:lnTo>
                  <a:pt x="75542" y="26906"/>
                </a:lnTo>
                <a:lnTo>
                  <a:pt x="80841" y="25546"/>
                </a:lnTo>
                <a:lnTo>
                  <a:pt x="86279" y="23687"/>
                </a:lnTo>
                <a:lnTo>
                  <a:pt x="91810" y="21495"/>
                </a:lnTo>
                <a:lnTo>
                  <a:pt x="96450" y="20034"/>
                </a:lnTo>
                <a:lnTo>
                  <a:pt x="100495" y="19059"/>
                </a:lnTo>
                <a:lnTo>
                  <a:pt x="104144" y="18410"/>
                </a:lnTo>
                <a:lnTo>
                  <a:pt x="108482" y="17024"/>
                </a:lnTo>
                <a:lnTo>
                  <a:pt x="113279" y="15148"/>
                </a:lnTo>
                <a:lnTo>
                  <a:pt x="118382" y="12945"/>
                </a:lnTo>
                <a:lnTo>
                  <a:pt x="123689" y="11476"/>
                </a:lnTo>
                <a:lnTo>
                  <a:pt x="129132" y="10497"/>
                </a:lnTo>
                <a:lnTo>
                  <a:pt x="134666" y="9844"/>
                </a:lnTo>
                <a:lnTo>
                  <a:pt x="140260" y="8456"/>
                </a:lnTo>
                <a:lnTo>
                  <a:pt x="145894" y="6579"/>
                </a:lnTo>
                <a:lnTo>
                  <a:pt x="151556" y="4375"/>
                </a:lnTo>
                <a:lnTo>
                  <a:pt x="156282" y="2905"/>
                </a:lnTo>
                <a:lnTo>
                  <a:pt x="160386" y="1926"/>
                </a:lnTo>
                <a:lnTo>
                  <a:pt x="164074" y="1272"/>
                </a:lnTo>
                <a:lnTo>
                  <a:pt x="168438" y="837"/>
                </a:lnTo>
                <a:lnTo>
                  <a:pt x="173253" y="547"/>
                </a:lnTo>
                <a:lnTo>
                  <a:pt x="182728" y="224"/>
                </a:lnTo>
                <a:lnTo>
                  <a:pt x="193419" y="42"/>
                </a:lnTo>
                <a:lnTo>
                  <a:pt x="199629" y="0"/>
                </a:lnTo>
                <a:lnTo>
                  <a:pt x="202619" y="941"/>
                </a:lnTo>
                <a:lnTo>
                  <a:pt x="208481" y="4527"/>
                </a:lnTo>
                <a:lnTo>
                  <a:pt x="214261" y="6756"/>
                </a:lnTo>
                <a:lnTo>
                  <a:pt x="217136" y="7350"/>
                </a:lnTo>
                <a:lnTo>
                  <a:pt x="219052" y="8699"/>
                </a:lnTo>
                <a:lnTo>
                  <a:pt x="220330" y="10550"/>
                </a:lnTo>
                <a:lnTo>
                  <a:pt x="221182" y="12737"/>
                </a:lnTo>
                <a:lnTo>
                  <a:pt x="226932" y="20366"/>
                </a:lnTo>
                <a:lnTo>
                  <a:pt x="228441" y="23091"/>
                </a:lnTo>
                <a:lnTo>
                  <a:pt x="230117" y="28659"/>
                </a:lnTo>
                <a:lnTo>
                  <a:pt x="231061" y="37148"/>
                </a:lnTo>
                <a:lnTo>
                  <a:pt x="231341" y="45696"/>
                </a:lnTo>
                <a:lnTo>
                  <a:pt x="230427" y="48550"/>
                </a:lnTo>
                <a:lnTo>
                  <a:pt x="226873" y="54262"/>
                </a:lnTo>
                <a:lnTo>
                  <a:pt x="224658" y="62515"/>
                </a:lnTo>
                <a:lnTo>
                  <a:pt x="224067" y="67383"/>
                </a:lnTo>
                <a:lnTo>
                  <a:pt x="223673" y="72533"/>
                </a:lnTo>
                <a:lnTo>
                  <a:pt x="223411" y="77872"/>
                </a:lnTo>
                <a:lnTo>
                  <a:pt x="223236" y="83336"/>
                </a:lnTo>
                <a:lnTo>
                  <a:pt x="222167" y="87931"/>
                </a:lnTo>
                <a:lnTo>
                  <a:pt x="218439" y="95577"/>
                </a:lnTo>
                <a:lnTo>
                  <a:pt x="213607" y="104689"/>
                </a:lnTo>
                <a:lnTo>
                  <a:pt x="210985" y="109787"/>
                </a:lnTo>
                <a:lnTo>
                  <a:pt x="209236" y="115090"/>
                </a:lnTo>
                <a:lnTo>
                  <a:pt x="208071" y="120530"/>
                </a:lnTo>
                <a:lnTo>
                  <a:pt x="207294" y="126062"/>
                </a:lnTo>
                <a:lnTo>
                  <a:pt x="203891" y="134749"/>
                </a:lnTo>
                <a:lnTo>
                  <a:pt x="201651" y="138399"/>
                </a:lnTo>
                <a:lnTo>
                  <a:pt x="200156" y="142737"/>
                </a:lnTo>
                <a:lnTo>
                  <a:pt x="199160" y="147534"/>
                </a:lnTo>
                <a:lnTo>
                  <a:pt x="198496" y="152637"/>
                </a:lnTo>
                <a:lnTo>
                  <a:pt x="197101" y="157944"/>
                </a:lnTo>
                <a:lnTo>
                  <a:pt x="195218" y="163387"/>
                </a:lnTo>
                <a:lnTo>
                  <a:pt x="193011" y="168921"/>
                </a:lnTo>
                <a:lnTo>
                  <a:pt x="190558" y="177610"/>
                </a:lnTo>
                <a:lnTo>
                  <a:pt x="189468" y="185599"/>
                </a:lnTo>
                <a:lnTo>
                  <a:pt x="189177" y="190396"/>
                </a:lnTo>
                <a:lnTo>
                  <a:pt x="188854" y="200807"/>
                </a:lnTo>
                <a:lnTo>
                  <a:pt x="188710" y="211784"/>
                </a:lnTo>
                <a:lnTo>
                  <a:pt x="187720" y="216425"/>
                </a:lnTo>
                <a:lnTo>
                  <a:pt x="182727" y="227509"/>
                </a:lnTo>
                <a:lnTo>
                  <a:pt x="181225" y="233811"/>
                </a:lnTo>
                <a:lnTo>
                  <a:pt x="180557" y="239787"/>
                </a:lnTo>
                <a:lnTo>
                  <a:pt x="180182" y="248507"/>
                </a:lnTo>
                <a:lnTo>
                  <a:pt x="180032" y="264017"/>
                </a:lnTo>
                <a:lnTo>
                  <a:pt x="180023" y="2828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"/>
          <p:cNvSpPr/>
          <p:nvPr/>
        </p:nvSpPr>
        <p:spPr>
          <a:xfrm>
            <a:off x="6277927" y="2983230"/>
            <a:ext cx="8542" cy="17146"/>
          </a:xfrm>
          <a:custGeom>
            <a:avLst/>
            <a:gdLst/>
            <a:ahLst/>
            <a:cxnLst/>
            <a:rect l="0" t="0" r="0" b="0"/>
            <a:pathLst>
              <a:path w="8542" h="17146">
                <a:moveTo>
                  <a:pt x="0" y="17145"/>
                </a:moveTo>
                <a:lnTo>
                  <a:pt x="0" y="362"/>
                </a:lnTo>
                <a:lnTo>
                  <a:pt x="953" y="241"/>
                </a:lnTo>
                <a:lnTo>
                  <a:pt x="2540" y="161"/>
                </a:lnTo>
                <a:lnTo>
                  <a:pt x="8541" y="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3"/>
          <p:cNvSpPr/>
          <p:nvPr/>
        </p:nvSpPr>
        <p:spPr>
          <a:xfrm>
            <a:off x="6355465" y="2717482"/>
            <a:ext cx="222456" cy="248593"/>
          </a:xfrm>
          <a:custGeom>
            <a:avLst/>
            <a:gdLst/>
            <a:ahLst/>
            <a:cxnLst/>
            <a:rect l="0" t="0" r="0" b="0"/>
            <a:pathLst>
              <a:path w="222456" h="248593">
                <a:moveTo>
                  <a:pt x="153919" y="17145"/>
                </a:moveTo>
                <a:lnTo>
                  <a:pt x="153919" y="9764"/>
                </a:lnTo>
                <a:lnTo>
                  <a:pt x="154872" y="9367"/>
                </a:lnTo>
                <a:lnTo>
                  <a:pt x="158859" y="8808"/>
                </a:lnTo>
                <a:lnTo>
                  <a:pt x="154758" y="8604"/>
                </a:lnTo>
                <a:lnTo>
                  <a:pt x="154479" y="9546"/>
                </a:lnTo>
                <a:lnTo>
                  <a:pt x="154168" y="13133"/>
                </a:lnTo>
                <a:lnTo>
                  <a:pt x="153133" y="14470"/>
                </a:lnTo>
                <a:lnTo>
                  <a:pt x="151490" y="15362"/>
                </a:lnTo>
                <a:lnTo>
                  <a:pt x="147125" y="16352"/>
                </a:lnTo>
                <a:lnTo>
                  <a:pt x="142009" y="16793"/>
                </a:lnTo>
                <a:lnTo>
                  <a:pt x="136561" y="16989"/>
                </a:lnTo>
                <a:lnTo>
                  <a:pt x="125599" y="17099"/>
                </a:lnTo>
                <a:lnTo>
                  <a:pt x="99977" y="17142"/>
                </a:lnTo>
                <a:lnTo>
                  <a:pt x="96050" y="16191"/>
                </a:lnTo>
                <a:lnTo>
                  <a:pt x="91528" y="14604"/>
                </a:lnTo>
                <a:lnTo>
                  <a:pt x="86607" y="12593"/>
                </a:lnTo>
                <a:lnTo>
                  <a:pt x="82375" y="11253"/>
                </a:lnTo>
                <a:lnTo>
                  <a:pt x="78600" y="10360"/>
                </a:lnTo>
                <a:lnTo>
                  <a:pt x="71867" y="9367"/>
                </a:lnTo>
                <a:lnTo>
                  <a:pt x="65699" y="8926"/>
                </a:lnTo>
                <a:lnTo>
                  <a:pt x="63673" y="7855"/>
                </a:lnTo>
                <a:lnTo>
                  <a:pt x="62323" y="6189"/>
                </a:lnTo>
                <a:lnTo>
                  <a:pt x="61423" y="4126"/>
                </a:lnTo>
                <a:lnTo>
                  <a:pt x="59870" y="2751"/>
                </a:lnTo>
                <a:lnTo>
                  <a:pt x="57882" y="1834"/>
                </a:lnTo>
                <a:lnTo>
                  <a:pt x="53134" y="815"/>
                </a:lnTo>
                <a:lnTo>
                  <a:pt x="47848" y="362"/>
                </a:lnTo>
                <a:lnTo>
                  <a:pt x="42586" y="72"/>
                </a:lnTo>
                <a:lnTo>
                  <a:pt x="33915" y="0"/>
                </a:lnTo>
                <a:lnTo>
                  <a:pt x="33908" y="4551"/>
                </a:lnTo>
                <a:lnTo>
                  <a:pt x="32954" y="5892"/>
                </a:lnTo>
                <a:lnTo>
                  <a:pt x="31366" y="6785"/>
                </a:lnTo>
                <a:lnTo>
                  <a:pt x="29354" y="7381"/>
                </a:lnTo>
                <a:lnTo>
                  <a:pt x="28014" y="8731"/>
                </a:lnTo>
                <a:lnTo>
                  <a:pt x="27120" y="10583"/>
                </a:lnTo>
                <a:lnTo>
                  <a:pt x="26127" y="15181"/>
                </a:lnTo>
                <a:lnTo>
                  <a:pt x="25685" y="20400"/>
                </a:lnTo>
                <a:lnTo>
                  <a:pt x="25489" y="25894"/>
                </a:lnTo>
                <a:lnTo>
                  <a:pt x="25379" y="36882"/>
                </a:lnTo>
                <a:lnTo>
                  <a:pt x="25363" y="41733"/>
                </a:lnTo>
                <a:lnTo>
                  <a:pt x="24400" y="45920"/>
                </a:lnTo>
                <a:lnTo>
                  <a:pt x="19447" y="56363"/>
                </a:lnTo>
                <a:lnTo>
                  <a:pt x="17954" y="62515"/>
                </a:lnTo>
                <a:lnTo>
                  <a:pt x="17556" y="66442"/>
                </a:lnTo>
                <a:lnTo>
                  <a:pt x="17290" y="70965"/>
                </a:lnTo>
                <a:lnTo>
                  <a:pt x="17113" y="75885"/>
                </a:lnTo>
                <a:lnTo>
                  <a:pt x="16043" y="80117"/>
                </a:lnTo>
                <a:lnTo>
                  <a:pt x="12314" y="87360"/>
                </a:lnTo>
                <a:lnTo>
                  <a:pt x="10021" y="93754"/>
                </a:lnTo>
                <a:lnTo>
                  <a:pt x="9410" y="96793"/>
                </a:lnTo>
                <a:lnTo>
                  <a:pt x="6190" y="102709"/>
                </a:lnTo>
                <a:lnTo>
                  <a:pt x="3999" y="105620"/>
                </a:lnTo>
                <a:lnTo>
                  <a:pt x="1563" y="111395"/>
                </a:lnTo>
                <a:lnTo>
                  <a:pt x="480" y="117136"/>
                </a:lnTo>
                <a:lnTo>
                  <a:pt x="0" y="122863"/>
                </a:lnTo>
                <a:lnTo>
                  <a:pt x="824" y="125724"/>
                </a:lnTo>
                <a:lnTo>
                  <a:pt x="5582" y="133348"/>
                </a:lnTo>
                <a:lnTo>
                  <a:pt x="8086" y="137011"/>
                </a:lnTo>
                <a:lnTo>
                  <a:pt x="8157" y="141667"/>
                </a:lnTo>
                <a:lnTo>
                  <a:pt x="9119" y="143022"/>
                </a:lnTo>
                <a:lnTo>
                  <a:pt x="10714" y="143926"/>
                </a:lnTo>
                <a:lnTo>
                  <a:pt x="12729" y="144528"/>
                </a:lnTo>
                <a:lnTo>
                  <a:pt x="14073" y="143977"/>
                </a:lnTo>
                <a:lnTo>
                  <a:pt x="14969" y="142657"/>
                </a:lnTo>
                <a:lnTo>
                  <a:pt x="15565" y="140825"/>
                </a:lnTo>
                <a:lnTo>
                  <a:pt x="16916" y="139603"/>
                </a:lnTo>
                <a:lnTo>
                  <a:pt x="18769" y="138789"/>
                </a:lnTo>
                <a:lnTo>
                  <a:pt x="23367" y="137884"/>
                </a:lnTo>
                <a:lnTo>
                  <a:pt x="28586" y="137482"/>
                </a:lnTo>
                <a:lnTo>
                  <a:pt x="31311" y="136422"/>
                </a:lnTo>
                <a:lnTo>
                  <a:pt x="36880" y="132705"/>
                </a:lnTo>
                <a:lnTo>
                  <a:pt x="40650" y="131332"/>
                </a:lnTo>
                <a:lnTo>
                  <a:pt x="45069" y="130417"/>
                </a:lnTo>
                <a:lnTo>
                  <a:pt x="49920" y="129807"/>
                </a:lnTo>
                <a:lnTo>
                  <a:pt x="54107" y="128448"/>
                </a:lnTo>
                <a:lnTo>
                  <a:pt x="57850" y="126590"/>
                </a:lnTo>
                <a:lnTo>
                  <a:pt x="61298" y="124398"/>
                </a:lnTo>
                <a:lnTo>
                  <a:pt x="65502" y="122937"/>
                </a:lnTo>
                <a:lnTo>
                  <a:pt x="70209" y="121963"/>
                </a:lnTo>
                <a:lnTo>
                  <a:pt x="75253" y="121314"/>
                </a:lnTo>
                <a:lnTo>
                  <a:pt x="80520" y="119928"/>
                </a:lnTo>
                <a:lnTo>
                  <a:pt x="85937" y="118052"/>
                </a:lnTo>
                <a:lnTo>
                  <a:pt x="91453" y="115849"/>
                </a:lnTo>
                <a:lnTo>
                  <a:pt x="96082" y="114380"/>
                </a:lnTo>
                <a:lnTo>
                  <a:pt x="100121" y="113401"/>
                </a:lnTo>
                <a:lnTo>
                  <a:pt x="103767" y="112748"/>
                </a:lnTo>
                <a:lnTo>
                  <a:pt x="108102" y="112313"/>
                </a:lnTo>
                <a:lnTo>
                  <a:pt x="112897" y="112023"/>
                </a:lnTo>
                <a:lnTo>
                  <a:pt x="123305" y="111700"/>
                </a:lnTo>
                <a:lnTo>
                  <a:pt x="153215" y="111458"/>
                </a:lnTo>
                <a:lnTo>
                  <a:pt x="169761" y="111445"/>
                </a:lnTo>
                <a:lnTo>
                  <a:pt x="174006" y="112397"/>
                </a:lnTo>
                <a:lnTo>
                  <a:pt x="177788" y="113984"/>
                </a:lnTo>
                <a:lnTo>
                  <a:pt x="184530" y="118287"/>
                </a:lnTo>
                <a:lnTo>
                  <a:pt x="190702" y="123375"/>
                </a:lnTo>
                <a:lnTo>
                  <a:pt x="193680" y="125112"/>
                </a:lnTo>
                <a:lnTo>
                  <a:pt x="199531" y="127043"/>
                </a:lnTo>
                <a:lnTo>
                  <a:pt x="205306" y="130441"/>
                </a:lnTo>
                <a:lnTo>
                  <a:pt x="211048" y="135126"/>
                </a:lnTo>
                <a:lnTo>
                  <a:pt x="216775" y="140384"/>
                </a:lnTo>
                <a:lnTo>
                  <a:pt x="218683" y="143119"/>
                </a:lnTo>
                <a:lnTo>
                  <a:pt x="220804" y="148699"/>
                </a:lnTo>
                <a:lnTo>
                  <a:pt x="221369" y="152473"/>
                </a:lnTo>
                <a:lnTo>
                  <a:pt x="221746" y="156893"/>
                </a:lnTo>
                <a:lnTo>
                  <a:pt x="222165" y="165933"/>
                </a:lnTo>
                <a:lnTo>
                  <a:pt x="222351" y="173125"/>
                </a:lnTo>
                <a:lnTo>
                  <a:pt x="222455" y="182530"/>
                </a:lnTo>
                <a:lnTo>
                  <a:pt x="221518" y="186457"/>
                </a:lnTo>
                <a:lnTo>
                  <a:pt x="219940" y="190979"/>
                </a:lnTo>
                <a:lnTo>
                  <a:pt x="217936" y="195900"/>
                </a:lnTo>
                <a:lnTo>
                  <a:pt x="215647" y="199180"/>
                </a:lnTo>
                <a:lnTo>
                  <a:pt x="213169" y="201366"/>
                </a:lnTo>
                <a:lnTo>
                  <a:pt x="210564" y="202824"/>
                </a:lnTo>
                <a:lnTo>
                  <a:pt x="205130" y="209524"/>
                </a:lnTo>
                <a:lnTo>
                  <a:pt x="202347" y="213978"/>
                </a:lnTo>
                <a:lnTo>
                  <a:pt x="199540" y="216947"/>
                </a:lnTo>
                <a:lnTo>
                  <a:pt x="196715" y="218926"/>
                </a:lnTo>
                <a:lnTo>
                  <a:pt x="191037" y="222078"/>
                </a:lnTo>
                <a:lnTo>
                  <a:pt x="185339" y="226654"/>
                </a:lnTo>
                <a:lnTo>
                  <a:pt x="181533" y="229208"/>
                </a:lnTo>
                <a:lnTo>
                  <a:pt x="177092" y="231863"/>
                </a:lnTo>
                <a:lnTo>
                  <a:pt x="172225" y="234585"/>
                </a:lnTo>
                <a:lnTo>
                  <a:pt x="168029" y="236400"/>
                </a:lnTo>
                <a:lnTo>
                  <a:pt x="164278" y="237610"/>
                </a:lnTo>
                <a:lnTo>
                  <a:pt x="160825" y="238417"/>
                </a:lnTo>
                <a:lnTo>
                  <a:pt x="154449" y="241853"/>
                </a:lnTo>
                <a:lnTo>
                  <a:pt x="151415" y="244103"/>
                </a:lnTo>
                <a:lnTo>
                  <a:pt x="147487" y="245603"/>
                </a:lnTo>
                <a:lnTo>
                  <a:pt x="142964" y="246603"/>
                </a:lnTo>
                <a:lnTo>
                  <a:pt x="138043" y="247269"/>
                </a:lnTo>
                <a:lnTo>
                  <a:pt x="133810" y="247714"/>
                </a:lnTo>
                <a:lnTo>
                  <a:pt x="130036" y="248010"/>
                </a:lnTo>
                <a:lnTo>
                  <a:pt x="126567" y="248208"/>
                </a:lnTo>
                <a:lnTo>
                  <a:pt x="117633" y="248427"/>
                </a:lnTo>
                <a:lnTo>
                  <a:pt x="91439" y="248592"/>
                </a:lnTo>
                <a:lnTo>
                  <a:pt x="88454" y="247643"/>
                </a:lnTo>
                <a:lnTo>
                  <a:pt x="82596" y="244049"/>
                </a:lnTo>
                <a:lnTo>
                  <a:pt x="76818" y="241816"/>
                </a:lnTo>
                <a:lnTo>
                  <a:pt x="71074" y="240824"/>
                </a:lnTo>
                <a:lnTo>
                  <a:pt x="65347" y="240383"/>
                </a:lnTo>
                <a:lnTo>
                  <a:pt x="59627" y="240187"/>
                </a:lnTo>
                <a:lnTo>
                  <a:pt x="56768" y="240134"/>
                </a:lnTo>
                <a:lnTo>
                  <a:pt x="54862" y="239147"/>
                </a:lnTo>
                <a:lnTo>
                  <a:pt x="53591" y="237537"/>
                </a:lnTo>
                <a:lnTo>
                  <a:pt x="52744" y="235510"/>
                </a:lnTo>
                <a:lnTo>
                  <a:pt x="51226" y="234159"/>
                </a:lnTo>
                <a:lnTo>
                  <a:pt x="49263" y="233259"/>
                </a:lnTo>
                <a:lnTo>
                  <a:pt x="43818" y="231813"/>
                </a:lnTo>
                <a:lnTo>
                  <a:pt x="38324" y="231563"/>
                </a:lnTo>
                <a:lnTo>
                  <a:pt x="36851" y="230575"/>
                </a:lnTo>
                <a:lnTo>
                  <a:pt x="35869" y="228964"/>
                </a:lnTo>
                <a:lnTo>
                  <a:pt x="35214" y="226938"/>
                </a:lnTo>
                <a:lnTo>
                  <a:pt x="34777" y="226540"/>
                </a:lnTo>
                <a:lnTo>
                  <a:pt x="34486" y="227227"/>
                </a:lnTo>
                <a:lnTo>
                  <a:pt x="33905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"/>
          <p:cNvSpPr/>
          <p:nvPr/>
        </p:nvSpPr>
        <p:spPr>
          <a:xfrm>
            <a:off x="5361181" y="1526022"/>
            <a:ext cx="299527" cy="317065"/>
          </a:xfrm>
          <a:custGeom>
            <a:avLst/>
            <a:gdLst/>
            <a:ahLst/>
            <a:cxnLst/>
            <a:rect l="0" t="0" r="0" b="0"/>
            <a:pathLst>
              <a:path w="299527" h="317065">
                <a:moveTo>
                  <a:pt x="59496" y="77035"/>
                </a:moveTo>
                <a:lnTo>
                  <a:pt x="59496" y="55723"/>
                </a:lnTo>
                <a:lnTo>
                  <a:pt x="60449" y="53302"/>
                </a:lnTo>
                <a:lnTo>
                  <a:pt x="64047" y="48072"/>
                </a:lnTo>
                <a:lnTo>
                  <a:pt x="66340" y="46296"/>
                </a:lnTo>
                <a:lnTo>
                  <a:pt x="68821" y="45113"/>
                </a:lnTo>
                <a:lnTo>
                  <a:pt x="71428" y="44323"/>
                </a:lnTo>
                <a:lnTo>
                  <a:pt x="76864" y="40907"/>
                </a:lnTo>
                <a:lnTo>
                  <a:pt x="83408" y="36213"/>
                </a:lnTo>
                <a:lnTo>
                  <a:pt x="92666" y="30952"/>
                </a:lnTo>
                <a:lnTo>
                  <a:pt x="100591" y="25439"/>
                </a:lnTo>
                <a:lnTo>
                  <a:pt x="104038" y="22635"/>
                </a:lnTo>
                <a:lnTo>
                  <a:pt x="109193" y="19813"/>
                </a:lnTo>
                <a:lnTo>
                  <a:pt x="115487" y="16980"/>
                </a:lnTo>
                <a:lnTo>
                  <a:pt x="122541" y="14138"/>
                </a:lnTo>
                <a:lnTo>
                  <a:pt x="129148" y="12244"/>
                </a:lnTo>
                <a:lnTo>
                  <a:pt x="135459" y="10981"/>
                </a:lnTo>
                <a:lnTo>
                  <a:pt x="141571" y="10139"/>
                </a:lnTo>
                <a:lnTo>
                  <a:pt x="148502" y="8625"/>
                </a:lnTo>
                <a:lnTo>
                  <a:pt x="155981" y="6664"/>
                </a:lnTo>
                <a:lnTo>
                  <a:pt x="163825" y="4403"/>
                </a:lnTo>
                <a:lnTo>
                  <a:pt x="170958" y="2896"/>
                </a:lnTo>
                <a:lnTo>
                  <a:pt x="177620" y="1892"/>
                </a:lnTo>
                <a:lnTo>
                  <a:pt x="183965" y="1222"/>
                </a:lnTo>
                <a:lnTo>
                  <a:pt x="189148" y="776"/>
                </a:lnTo>
                <a:lnTo>
                  <a:pt x="197447" y="279"/>
                </a:lnTo>
                <a:lnTo>
                  <a:pt x="206850" y="59"/>
                </a:lnTo>
                <a:lnTo>
                  <a:pt x="212025" y="0"/>
                </a:lnTo>
                <a:lnTo>
                  <a:pt x="217379" y="913"/>
                </a:lnTo>
                <a:lnTo>
                  <a:pt x="222854" y="2475"/>
                </a:lnTo>
                <a:lnTo>
                  <a:pt x="228409" y="4468"/>
                </a:lnTo>
                <a:lnTo>
                  <a:pt x="232112" y="6750"/>
                </a:lnTo>
                <a:lnTo>
                  <a:pt x="234581" y="9223"/>
                </a:lnTo>
                <a:lnTo>
                  <a:pt x="240596" y="17255"/>
                </a:lnTo>
                <a:lnTo>
                  <a:pt x="248410" y="25667"/>
                </a:lnTo>
                <a:lnTo>
                  <a:pt x="259584" y="37043"/>
                </a:lnTo>
                <a:lnTo>
                  <a:pt x="265264" y="45291"/>
                </a:lnTo>
                <a:lnTo>
                  <a:pt x="268112" y="50157"/>
                </a:lnTo>
                <a:lnTo>
                  <a:pt x="270011" y="55307"/>
                </a:lnTo>
                <a:lnTo>
                  <a:pt x="271277" y="60644"/>
                </a:lnTo>
                <a:lnTo>
                  <a:pt x="272121" y="66108"/>
                </a:lnTo>
                <a:lnTo>
                  <a:pt x="272684" y="71655"/>
                </a:lnTo>
                <a:lnTo>
                  <a:pt x="273059" y="77259"/>
                </a:lnTo>
                <a:lnTo>
                  <a:pt x="273308" y="82899"/>
                </a:lnTo>
                <a:lnTo>
                  <a:pt x="273586" y="94246"/>
                </a:lnTo>
                <a:lnTo>
                  <a:pt x="273764" y="117053"/>
                </a:lnTo>
                <a:lnTo>
                  <a:pt x="272827" y="123716"/>
                </a:lnTo>
                <a:lnTo>
                  <a:pt x="271249" y="131016"/>
                </a:lnTo>
                <a:lnTo>
                  <a:pt x="269245" y="138740"/>
                </a:lnTo>
                <a:lnTo>
                  <a:pt x="266956" y="145794"/>
                </a:lnTo>
                <a:lnTo>
                  <a:pt x="264478" y="152402"/>
                </a:lnTo>
                <a:lnTo>
                  <a:pt x="261873" y="158712"/>
                </a:lnTo>
                <a:lnTo>
                  <a:pt x="259184" y="164824"/>
                </a:lnTo>
                <a:lnTo>
                  <a:pt x="253656" y="176695"/>
                </a:lnTo>
                <a:lnTo>
                  <a:pt x="245189" y="194088"/>
                </a:lnTo>
                <a:lnTo>
                  <a:pt x="243299" y="199838"/>
                </a:lnTo>
                <a:lnTo>
                  <a:pt x="242039" y="205576"/>
                </a:lnTo>
                <a:lnTo>
                  <a:pt x="241199" y="211307"/>
                </a:lnTo>
                <a:lnTo>
                  <a:pt x="238734" y="217032"/>
                </a:lnTo>
                <a:lnTo>
                  <a:pt x="235185" y="222754"/>
                </a:lnTo>
                <a:lnTo>
                  <a:pt x="230915" y="228474"/>
                </a:lnTo>
                <a:lnTo>
                  <a:pt x="227115" y="234191"/>
                </a:lnTo>
                <a:lnTo>
                  <a:pt x="223630" y="239908"/>
                </a:lnTo>
                <a:lnTo>
                  <a:pt x="220353" y="245625"/>
                </a:lnTo>
                <a:lnTo>
                  <a:pt x="211633" y="254516"/>
                </a:lnTo>
                <a:lnTo>
                  <a:pt x="206641" y="258221"/>
                </a:lnTo>
                <a:lnTo>
                  <a:pt x="198554" y="267417"/>
                </a:lnTo>
                <a:lnTo>
                  <a:pt x="195064" y="272537"/>
                </a:lnTo>
                <a:lnTo>
                  <a:pt x="186106" y="280765"/>
                </a:lnTo>
                <a:lnTo>
                  <a:pt x="181050" y="284292"/>
                </a:lnTo>
                <a:lnTo>
                  <a:pt x="175775" y="287596"/>
                </a:lnTo>
                <a:lnTo>
                  <a:pt x="170353" y="290752"/>
                </a:lnTo>
                <a:lnTo>
                  <a:pt x="164833" y="293808"/>
                </a:lnTo>
                <a:lnTo>
                  <a:pt x="156160" y="299744"/>
                </a:lnTo>
                <a:lnTo>
                  <a:pt x="152514" y="302660"/>
                </a:lnTo>
                <a:lnTo>
                  <a:pt x="148178" y="304604"/>
                </a:lnTo>
                <a:lnTo>
                  <a:pt x="143383" y="305900"/>
                </a:lnTo>
                <a:lnTo>
                  <a:pt x="138280" y="306764"/>
                </a:lnTo>
                <a:lnTo>
                  <a:pt x="130071" y="310264"/>
                </a:lnTo>
                <a:lnTo>
                  <a:pt x="123248" y="314043"/>
                </a:lnTo>
                <a:lnTo>
                  <a:pt x="117040" y="315722"/>
                </a:lnTo>
                <a:lnTo>
                  <a:pt x="108566" y="316468"/>
                </a:lnTo>
                <a:lnTo>
                  <a:pt x="103639" y="316667"/>
                </a:lnTo>
                <a:lnTo>
                  <a:pt x="93086" y="316888"/>
                </a:lnTo>
                <a:lnTo>
                  <a:pt x="35336" y="317064"/>
                </a:lnTo>
                <a:lnTo>
                  <a:pt x="31007" y="316112"/>
                </a:lnTo>
                <a:lnTo>
                  <a:pt x="23657" y="312514"/>
                </a:lnTo>
                <a:lnTo>
                  <a:pt x="17215" y="307740"/>
                </a:lnTo>
                <a:lnTo>
                  <a:pt x="14163" y="305133"/>
                </a:lnTo>
                <a:lnTo>
                  <a:pt x="11177" y="303395"/>
                </a:lnTo>
                <a:lnTo>
                  <a:pt x="5318" y="301465"/>
                </a:lnTo>
                <a:lnTo>
                  <a:pt x="3375" y="299997"/>
                </a:lnTo>
                <a:lnTo>
                  <a:pt x="2080" y="298067"/>
                </a:lnTo>
                <a:lnTo>
                  <a:pt x="640" y="293381"/>
                </a:lnTo>
                <a:lnTo>
                  <a:pt x="0" y="288124"/>
                </a:lnTo>
                <a:lnTo>
                  <a:pt x="782" y="285388"/>
                </a:lnTo>
                <a:lnTo>
                  <a:pt x="5481" y="276988"/>
                </a:lnTo>
                <a:lnTo>
                  <a:pt x="6914" y="271313"/>
                </a:lnTo>
                <a:lnTo>
                  <a:pt x="9202" y="269419"/>
                </a:lnTo>
                <a:lnTo>
                  <a:pt x="12631" y="268156"/>
                </a:lnTo>
                <a:lnTo>
                  <a:pt x="16823" y="267314"/>
                </a:lnTo>
                <a:lnTo>
                  <a:pt x="24020" y="263838"/>
                </a:lnTo>
                <a:lnTo>
                  <a:pt x="27273" y="261578"/>
                </a:lnTo>
                <a:lnTo>
                  <a:pt x="35967" y="259067"/>
                </a:lnTo>
                <a:lnTo>
                  <a:pt x="40952" y="258397"/>
                </a:lnTo>
                <a:lnTo>
                  <a:pt x="49032" y="255113"/>
                </a:lnTo>
                <a:lnTo>
                  <a:pt x="52520" y="252904"/>
                </a:lnTo>
                <a:lnTo>
                  <a:pt x="61476" y="250449"/>
                </a:lnTo>
                <a:lnTo>
                  <a:pt x="66531" y="249794"/>
                </a:lnTo>
                <a:lnTo>
                  <a:pt x="72758" y="249358"/>
                </a:lnTo>
                <a:lnTo>
                  <a:pt x="79768" y="249067"/>
                </a:lnTo>
                <a:lnTo>
                  <a:pt x="100745" y="248657"/>
                </a:lnTo>
                <a:lnTo>
                  <a:pt x="106998" y="248600"/>
                </a:lnTo>
                <a:lnTo>
                  <a:pt x="114024" y="249514"/>
                </a:lnTo>
                <a:lnTo>
                  <a:pt x="121566" y="251076"/>
                </a:lnTo>
                <a:lnTo>
                  <a:pt x="129450" y="253070"/>
                </a:lnTo>
                <a:lnTo>
                  <a:pt x="136612" y="254399"/>
                </a:lnTo>
                <a:lnTo>
                  <a:pt x="143292" y="255285"/>
                </a:lnTo>
                <a:lnTo>
                  <a:pt x="149650" y="255876"/>
                </a:lnTo>
                <a:lnTo>
                  <a:pt x="154841" y="257222"/>
                </a:lnTo>
                <a:lnTo>
                  <a:pt x="163149" y="261258"/>
                </a:lnTo>
                <a:lnTo>
                  <a:pt x="168603" y="263668"/>
                </a:lnTo>
                <a:lnTo>
                  <a:pt x="175096" y="266227"/>
                </a:lnTo>
                <a:lnTo>
                  <a:pt x="182283" y="268886"/>
                </a:lnTo>
                <a:lnTo>
                  <a:pt x="188026" y="271610"/>
                </a:lnTo>
                <a:lnTo>
                  <a:pt x="196949" y="277178"/>
                </a:lnTo>
                <a:lnTo>
                  <a:pt x="201613" y="279996"/>
                </a:lnTo>
                <a:lnTo>
                  <a:pt x="206629" y="282828"/>
                </a:lnTo>
                <a:lnTo>
                  <a:pt x="217281" y="288513"/>
                </a:lnTo>
                <a:lnTo>
                  <a:pt x="228365" y="294215"/>
                </a:lnTo>
                <a:lnTo>
                  <a:pt x="237102" y="297385"/>
                </a:lnTo>
                <a:lnTo>
                  <a:pt x="240765" y="298230"/>
                </a:lnTo>
                <a:lnTo>
                  <a:pt x="247375" y="301709"/>
                </a:lnTo>
                <a:lnTo>
                  <a:pt x="250471" y="303970"/>
                </a:lnTo>
                <a:lnTo>
                  <a:pt x="256452" y="306483"/>
                </a:lnTo>
                <a:lnTo>
                  <a:pt x="265173" y="307897"/>
                </a:lnTo>
                <a:lnTo>
                  <a:pt x="273790" y="308316"/>
                </a:lnTo>
                <a:lnTo>
                  <a:pt x="282202" y="308469"/>
                </a:lnTo>
                <a:lnTo>
                  <a:pt x="294164" y="308490"/>
                </a:lnTo>
                <a:lnTo>
                  <a:pt x="295951" y="307538"/>
                </a:lnTo>
                <a:lnTo>
                  <a:pt x="297143" y="305951"/>
                </a:lnTo>
                <a:lnTo>
                  <a:pt x="299526" y="2999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5"/>
          <p:cNvSpPr/>
          <p:nvPr/>
        </p:nvSpPr>
        <p:spPr>
          <a:xfrm>
            <a:off x="5780722" y="1440284"/>
            <a:ext cx="205741" cy="145629"/>
          </a:xfrm>
          <a:custGeom>
            <a:avLst/>
            <a:gdLst/>
            <a:ahLst/>
            <a:cxnLst/>
            <a:rect l="0" t="0" r="0" b="0"/>
            <a:pathLst>
              <a:path w="205741" h="145629">
                <a:moveTo>
                  <a:pt x="0" y="8468"/>
                </a:moveTo>
                <a:lnTo>
                  <a:pt x="11932" y="8468"/>
                </a:lnTo>
                <a:lnTo>
                  <a:pt x="13670" y="7516"/>
                </a:lnTo>
                <a:lnTo>
                  <a:pt x="14828" y="5928"/>
                </a:lnTo>
                <a:lnTo>
                  <a:pt x="16687" y="1087"/>
                </a:lnTo>
                <a:lnTo>
                  <a:pt x="17792" y="690"/>
                </a:lnTo>
                <a:lnTo>
                  <a:pt x="23870" y="52"/>
                </a:lnTo>
                <a:lnTo>
                  <a:pt x="24486" y="0"/>
                </a:lnTo>
                <a:lnTo>
                  <a:pt x="24896" y="918"/>
                </a:lnTo>
                <a:lnTo>
                  <a:pt x="25353" y="4477"/>
                </a:lnTo>
                <a:lnTo>
                  <a:pt x="25645" y="8632"/>
                </a:lnTo>
                <a:lnTo>
                  <a:pt x="25718" y="53845"/>
                </a:lnTo>
                <a:lnTo>
                  <a:pt x="24765" y="56817"/>
                </a:lnTo>
                <a:lnTo>
                  <a:pt x="23177" y="59751"/>
                </a:lnTo>
                <a:lnTo>
                  <a:pt x="21166" y="62659"/>
                </a:lnTo>
                <a:lnTo>
                  <a:pt x="19826" y="65550"/>
                </a:lnTo>
                <a:lnTo>
                  <a:pt x="18932" y="68430"/>
                </a:lnTo>
                <a:lnTo>
                  <a:pt x="18336" y="71303"/>
                </a:lnTo>
                <a:lnTo>
                  <a:pt x="16987" y="75123"/>
                </a:lnTo>
                <a:lnTo>
                  <a:pt x="15135" y="79575"/>
                </a:lnTo>
                <a:lnTo>
                  <a:pt x="12947" y="84447"/>
                </a:lnTo>
                <a:lnTo>
                  <a:pt x="11489" y="88648"/>
                </a:lnTo>
                <a:lnTo>
                  <a:pt x="10517" y="92402"/>
                </a:lnTo>
                <a:lnTo>
                  <a:pt x="9869" y="95856"/>
                </a:lnTo>
                <a:lnTo>
                  <a:pt x="9437" y="99112"/>
                </a:lnTo>
                <a:lnTo>
                  <a:pt x="9149" y="102235"/>
                </a:lnTo>
                <a:lnTo>
                  <a:pt x="8957" y="105269"/>
                </a:lnTo>
                <a:lnTo>
                  <a:pt x="8743" y="111181"/>
                </a:lnTo>
                <a:lnTo>
                  <a:pt x="8607" y="122737"/>
                </a:lnTo>
                <a:lnTo>
                  <a:pt x="9548" y="124652"/>
                </a:lnTo>
                <a:lnTo>
                  <a:pt x="11127" y="125929"/>
                </a:lnTo>
                <a:lnTo>
                  <a:pt x="13134" y="126780"/>
                </a:lnTo>
                <a:lnTo>
                  <a:pt x="14471" y="128301"/>
                </a:lnTo>
                <a:lnTo>
                  <a:pt x="15362" y="130266"/>
                </a:lnTo>
                <a:lnTo>
                  <a:pt x="15957" y="132529"/>
                </a:lnTo>
                <a:lnTo>
                  <a:pt x="17305" y="134991"/>
                </a:lnTo>
                <a:lnTo>
                  <a:pt x="19157" y="137584"/>
                </a:lnTo>
                <a:lnTo>
                  <a:pt x="21344" y="140265"/>
                </a:lnTo>
                <a:lnTo>
                  <a:pt x="23754" y="142053"/>
                </a:lnTo>
                <a:lnTo>
                  <a:pt x="28972" y="144039"/>
                </a:lnTo>
                <a:lnTo>
                  <a:pt x="34467" y="144922"/>
                </a:lnTo>
                <a:lnTo>
                  <a:pt x="37265" y="145157"/>
                </a:lnTo>
                <a:lnTo>
                  <a:pt x="41036" y="145314"/>
                </a:lnTo>
                <a:lnTo>
                  <a:pt x="50306" y="145488"/>
                </a:lnTo>
                <a:lnTo>
                  <a:pt x="172617" y="145628"/>
                </a:lnTo>
                <a:lnTo>
                  <a:pt x="176038" y="144676"/>
                </a:lnTo>
                <a:lnTo>
                  <a:pt x="182379" y="141077"/>
                </a:lnTo>
                <a:lnTo>
                  <a:pt x="188372" y="138843"/>
                </a:lnTo>
                <a:lnTo>
                  <a:pt x="195431" y="137409"/>
                </a:lnTo>
                <a:lnTo>
                  <a:pt x="198935" y="134672"/>
                </a:lnTo>
                <a:lnTo>
                  <a:pt x="205740" y="1284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6"/>
          <p:cNvSpPr/>
          <p:nvPr/>
        </p:nvSpPr>
        <p:spPr>
          <a:xfrm>
            <a:off x="5938661" y="1424226"/>
            <a:ext cx="22085" cy="350282"/>
          </a:xfrm>
          <a:custGeom>
            <a:avLst/>
            <a:gdLst/>
            <a:ahLst/>
            <a:cxnLst/>
            <a:rect l="0" t="0" r="0" b="0"/>
            <a:pathLst>
              <a:path w="22085" h="350282">
                <a:moveTo>
                  <a:pt x="4939" y="7381"/>
                </a:moveTo>
                <a:lnTo>
                  <a:pt x="4939" y="0"/>
                </a:lnTo>
                <a:lnTo>
                  <a:pt x="4939" y="106568"/>
                </a:lnTo>
                <a:lnTo>
                  <a:pt x="3986" y="113511"/>
                </a:lnTo>
                <a:lnTo>
                  <a:pt x="2399" y="120997"/>
                </a:lnTo>
                <a:lnTo>
                  <a:pt x="388" y="128845"/>
                </a:lnTo>
                <a:lnTo>
                  <a:pt x="0" y="135982"/>
                </a:lnTo>
                <a:lnTo>
                  <a:pt x="693" y="142645"/>
                </a:lnTo>
                <a:lnTo>
                  <a:pt x="2109" y="148992"/>
                </a:lnTo>
                <a:lnTo>
                  <a:pt x="3052" y="156081"/>
                </a:lnTo>
                <a:lnTo>
                  <a:pt x="3681" y="163664"/>
                </a:lnTo>
                <a:lnTo>
                  <a:pt x="4100" y="171577"/>
                </a:lnTo>
                <a:lnTo>
                  <a:pt x="4566" y="187990"/>
                </a:lnTo>
                <a:lnTo>
                  <a:pt x="4929" y="257786"/>
                </a:lnTo>
                <a:lnTo>
                  <a:pt x="4939" y="308818"/>
                </a:lnTo>
                <a:lnTo>
                  <a:pt x="5891" y="312162"/>
                </a:lnTo>
                <a:lnTo>
                  <a:pt x="7479" y="315343"/>
                </a:lnTo>
                <a:lnTo>
                  <a:pt x="9489" y="318417"/>
                </a:lnTo>
                <a:lnTo>
                  <a:pt x="10830" y="321418"/>
                </a:lnTo>
                <a:lnTo>
                  <a:pt x="11724" y="324372"/>
                </a:lnTo>
                <a:lnTo>
                  <a:pt x="13158" y="331405"/>
                </a:lnTo>
                <a:lnTo>
                  <a:pt x="13480" y="340365"/>
                </a:lnTo>
                <a:lnTo>
                  <a:pt x="14443" y="341765"/>
                </a:lnTo>
                <a:lnTo>
                  <a:pt x="16037" y="343651"/>
                </a:lnTo>
                <a:lnTo>
                  <a:pt x="22084" y="3502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7"/>
          <p:cNvSpPr/>
          <p:nvPr/>
        </p:nvSpPr>
        <p:spPr>
          <a:xfrm>
            <a:off x="5441875" y="3741334"/>
            <a:ext cx="253123" cy="355454"/>
          </a:xfrm>
          <a:custGeom>
            <a:avLst/>
            <a:gdLst/>
            <a:ahLst/>
            <a:cxnLst/>
            <a:rect l="0" t="0" r="0" b="0"/>
            <a:pathLst>
              <a:path w="253123" h="355454">
                <a:moveTo>
                  <a:pt x="81672" y="30566"/>
                </a:moveTo>
                <a:lnTo>
                  <a:pt x="81672" y="26015"/>
                </a:lnTo>
                <a:lnTo>
                  <a:pt x="82625" y="24674"/>
                </a:lnTo>
                <a:lnTo>
                  <a:pt x="84212" y="23780"/>
                </a:lnTo>
                <a:lnTo>
                  <a:pt x="89053" y="22346"/>
                </a:lnTo>
                <a:lnTo>
                  <a:pt x="96853" y="15219"/>
                </a:lnTo>
                <a:lnTo>
                  <a:pt x="102072" y="10092"/>
                </a:lnTo>
                <a:lnTo>
                  <a:pt x="104797" y="8344"/>
                </a:lnTo>
                <a:lnTo>
                  <a:pt x="110365" y="6402"/>
                </a:lnTo>
                <a:lnTo>
                  <a:pt x="114135" y="5884"/>
                </a:lnTo>
                <a:lnTo>
                  <a:pt x="118554" y="5539"/>
                </a:lnTo>
                <a:lnTo>
                  <a:pt x="123405" y="5309"/>
                </a:lnTo>
                <a:lnTo>
                  <a:pt x="128544" y="4203"/>
                </a:lnTo>
                <a:lnTo>
                  <a:pt x="133875" y="2513"/>
                </a:lnTo>
                <a:lnTo>
                  <a:pt x="139334" y="434"/>
                </a:lnTo>
                <a:lnTo>
                  <a:pt x="143926" y="0"/>
                </a:lnTo>
                <a:lnTo>
                  <a:pt x="147940" y="663"/>
                </a:lnTo>
                <a:lnTo>
                  <a:pt x="151568" y="2058"/>
                </a:lnTo>
                <a:lnTo>
                  <a:pt x="155892" y="2988"/>
                </a:lnTo>
                <a:lnTo>
                  <a:pt x="160679" y="3608"/>
                </a:lnTo>
                <a:lnTo>
                  <a:pt x="165776" y="4022"/>
                </a:lnTo>
                <a:lnTo>
                  <a:pt x="171079" y="5250"/>
                </a:lnTo>
                <a:lnTo>
                  <a:pt x="176520" y="7021"/>
                </a:lnTo>
                <a:lnTo>
                  <a:pt x="182051" y="9154"/>
                </a:lnTo>
                <a:lnTo>
                  <a:pt x="187644" y="11529"/>
                </a:lnTo>
                <a:lnTo>
                  <a:pt x="198938" y="16707"/>
                </a:lnTo>
                <a:lnTo>
                  <a:pt x="203664" y="20374"/>
                </a:lnTo>
                <a:lnTo>
                  <a:pt x="211455" y="29528"/>
                </a:lnTo>
                <a:lnTo>
                  <a:pt x="215819" y="33684"/>
                </a:lnTo>
                <a:lnTo>
                  <a:pt x="220634" y="37407"/>
                </a:lnTo>
                <a:lnTo>
                  <a:pt x="225748" y="40842"/>
                </a:lnTo>
                <a:lnTo>
                  <a:pt x="229158" y="45989"/>
                </a:lnTo>
                <a:lnTo>
                  <a:pt x="231431" y="52278"/>
                </a:lnTo>
                <a:lnTo>
                  <a:pt x="232946" y="59328"/>
                </a:lnTo>
                <a:lnTo>
                  <a:pt x="234909" y="65933"/>
                </a:lnTo>
                <a:lnTo>
                  <a:pt x="237170" y="72241"/>
                </a:lnTo>
                <a:lnTo>
                  <a:pt x="239630" y="78352"/>
                </a:lnTo>
                <a:lnTo>
                  <a:pt x="241270" y="85283"/>
                </a:lnTo>
                <a:lnTo>
                  <a:pt x="242363" y="92761"/>
                </a:lnTo>
                <a:lnTo>
                  <a:pt x="243092" y="100605"/>
                </a:lnTo>
                <a:lnTo>
                  <a:pt x="242625" y="108691"/>
                </a:lnTo>
                <a:lnTo>
                  <a:pt x="241362" y="116939"/>
                </a:lnTo>
                <a:lnTo>
                  <a:pt x="239567" y="125295"/>
                </a:lnTo>
                <a:lnTo>
                  <a:pt x="238370" y="133724"/>
                </a:lnTo>
                <a:lnTo>
                  <a:pt x="237573" y="142201"/>
                </a:lnTo>
                <a:lnTo>
                  <a:pt x="237041" y="150709"/>
                </a:lnTo>
                <a:lnTo>
                  <a:pt x="235734" y="159238"/>
                </a:lnTo>
                <a:lnTo>
                  <a:pt x="233910" y="167783"/>
                </a:lnTo>
                <a:lnTo>
                  <a:pt x="231741" y="176336"/>
                </a:lnTo>
                <a:lnTo>
                  <a:pt x="229343" y="183943"/>
                </a:lnTo>
                <a:lnTo>
                  <a:pt x="226792" y="190920"/>
                </a:lnTo>
                <a:lnTo>
                  <a:pt x="224138" y="197476"/>
                </a:lnTo>
                <a:lnTo>
                  <a:pt x="218650" y="212381"/>
                </a:lnTo>
                <a:lnTo>
                  <a:pt x="215854" y="220355"/>
                </a:lnTo>
                <a:lnTo>
                  <a:pt x="212084" y="227577"/>
                </a:lnTo>
                <a:lnTo>
                  <a:pt x="207666" y="234296"/>
                </a:lnTo>
                <a:lnTo>
                  <a:pt x="202816" y="240682"/>
                </a:lnTo>
                <a:lnTo>
                  <a:pt x="197677" y="246843"/>
                </a:lnTo>
                <a:lnTo>
                  <a:pt x="192346" y="252855"/>
                </a:lnTo>
                <a:lnTo>
                  <a:pt x="181343" y="264616"/>
                </a:lnTo>
                <a:lnTo>
                  <a:pt x="158757" y="287689"/>
                </a:lnTo>
                <a:lnTo>
                  <a:pt x="135951" y="310590"/>
                </a:lnTo>
                <a:lnTo>
                  <a:pt x="130241" y="315356"/>
                </a:lnTo>
                <a:lnTo>
                  <a:pt x="124529" y="319486"/>
                </a:lnTo>
                <a:lnTo>
                  <a:pt x="118816" y="323192"/>
                </a:lnTo>
                <a:lnTo>
                  <a:pt x="112149" y="326615"/>
                </a:lnTo>
                <a:lnTo>
                  <a:pt x="104848" y="329849"/>
                </a:lnTo>
                <a:lnTo>
                  <a:pt x="97123" y="332958"/>
                </a:lnTo>
                <a:lnTo>
                  <a:pt x="90067" y="336936"/>
                </a:lnTo>
                <a:lnTo>
                  <a:pt x="83459" y="341492"/>
                </a:lnTo>
                <a:lnTo>
                  <a:pt x="77148" y="346435"/>
                </a:lnTo>
                <a:lnTo>
                  <a:pt x="70084" y="349730"/>
                </a:lnTo>
                <a:lnTo>
                  <a:pt x="62517" y="351927"/>
                </a:lnTo>
                <a:lnTo>
                  <a:pt x="54614" y="353392"/>
                </a:lnTo>
                <a:lnTo>
                  <a:pt x="48393" y="354368"/>
                </a:lnTo>
                <a:lnTo>
                  <a:pt x="43294" y="355019"/>
                </a:lnTo>
                <a:lnTo>
                  <a:pt x="38942" y="355453"/>
                </a:lnTo>
                <a:lnTo>
                  <a:pt x="34135" y="354790"/>
                </a:lnTo>
                <a:lnTo>
                  <a:pt x="29026" y="353395"/>
                </a:lnTo>
                <a:lnTo>
                  <a:pt x="23715" y="351513"/>
                </a:lnTo>
                <a:lnTo>
                  <a:pt x="19221" y="349305"/>
                </a:lnTo>
                <a:lnTo>
                  <a:pt x="11689" y="344313"/>
                </a:lnTo>
                <a:lnTo>
                  <a:pt x="9299" y="341648"/>
                </a:lnTo>
                <a:lnTo>
                  <a:pt x="7706" y="338919"/>
                </a:lnTo>
                <a:lnTo>
                  <a:pt x="2924" y="327987"/>
                </a:lnTo>
                <a:lnTo>
                  <a:pt x="598" y="323144"/>
                </a:lnTo>
                <a:lnTo>
                  <a:pt x="0" y="318963"/>
                </a:lnTo>
                <a:lnTo>
                  <a:pt x="554" y="315223"/>
                </a:lnTo>
                <a:lnTo>
                  <a:pt x="1876" y="311777"/>
                </a:lnTo>
                <a:lnTo>
                  <a:pt x="3345" y="302869"/>
                </a:lnTo>
                <a:lnTo>
                  <a:pt x="3736" y="297826"/>
                </a:lnTo>
                <a:lnTo>
                  <a:pt x="5902" y="292559"/>
                </a:lnTo>
                <a:lnTo>
                  <a:pt x="13389" y="281627"/>
                </a:lnTo>
                <a:lnTo>
                  <a:pt x="20526" y="272958"/>
                </a:lnTo>
                <a:lnTo>
                  <a:pt x="27826" y="264978"/>
                </a:lnTo>
                <a:lnTo>
                  <a:pt x="37420" y="255082"/>
                </a:lnTo>
                <a:lnTo>
                  <a:pt x="42646" y="250728"/>
                </a:lnTo>
                <a:lnTo>
                  <a:pt x="48035" y="246873"/>
                </a:lnTo>
                <a:lnTo>
                  <a:pt x="53532" y="243351"/>
                </a:lnTo>
                <a:lnTo>
                  <a:pt x="59102" y="240050"/>
                </a:lnTo>
                <a:lnTo>
                  <a:pt x="64721" y="236897"/>
                </a:lnTo>
                <a:lnTo>
                  <a:pt x="70371" y="233842"/>
                </a:lnTo>
                <a:lnTo>
                  <a:pt x="76995" y="231806"/>
                </a:lnTo>
                <a:lnTo>
                  <a:pt x="84269" y="230448"/>
                </a:lnTo>
                <a:lnTo>
                  <a:pt x="91976" y="229543"/>
                </a:lnTo>
                <a:lnTo>
                  <a:pt x="99019" y="228940"/>
                </a:lnTo>
                <a:lnTo>
                  <a:pt x="105620" y="228538"/>
                </a:lnTo>
                <a:lnTo>
                  <a:pt x="118033" y="228091"/>
                </a:lnTo>
                <a:lnTo>
                  <a:pt x="129900" y="227892"/>
                </a:lnTo>
                <a:lnTo>
                  <a:pt x="135731" y="228791"/>
                </a:lnTo>
                <a:lnTo>
                  <a:pt x="141524" y="230344"/>
                </a:lnTo>
                <a:lnTo>
                  <a:pt x="147291" y="232331"/>
                </a:lnTo>
                <a:lnTo>
                  <a:pt x="153040" y="235561"/>
                </a:lnTo>
                <a:lnTo>
                  <a:pt x="158778" y="239619"/>
                </a:lnTo>
                <a:lnTo>
                  <a:pt x="164509" y="244230"/>
                </a:lnTo>
                <a:lnTo>
                  <a:pt x="170234" y="248256"/>
                </a:lnTo>
                <a:lnTo>
                  <a:pt x="175956" y="251892"/>
                </a:lnTo>
                <a:lnTo>
                  <a:pt x="181676" y="255269"/>
                </a:lnTo>
                <a:lnTo>
                  <a:pt x="186441" y="258473"/>
                </a:lnTo>
                <a:lnTo>
                  <a:pt x="194276" y="264573"/>
                </a:lnTo>
                <a:lnTo>
                  <a:pt x="200934" y="272999"/>
                </a:lnTo>
                <a:lnTo>
                  <a:pt x="207067" y="282141"/>
                </a:lnTo>
                <a:lnTo>
                  <a:pt x="212968" y="289380"/>
                </a:lnTo>
                <a:lnTo>
                  <a:pt x="218766" y="298312"/>
                </a:lnTo>
                <a:lnTo>
                  <a:pt x="223565" y="307679"/>
                </a:lnTo>
                <a:lnTo>
                  <a:pt x="227220" y="318307"/>
                </a:lnTo>
                <a:lnTo>
                  <a:pt x="233911" y="327489"/>
                </a:lnTo>
                <a:lnTo>
                  <a:pt x="239186" y="333347"/>
                </a:lnTo>
                <a:lnTo>
                  <a:pt x="241926" y="335290"/>
                </a:lnTo>
                <a:lnTo>
                  <a:pt x="247511" y="337449"/>
                </a:lnTo>
                <a:lnTo>
                  <a:pt x="249381" y="338977"/>
                </a:lnTo>
                <a:lnTo>
                  <a:pt x="250628" y="340948"/>
                </a:lnTo>
                <a:lnTo>
                  <a:pt x="253122" y="347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8"/>
          <p:cNvSpPr/>
          <p:nvPr/>
        </p:nvSpPr>
        <p:spPr>
          <a:xfrm>
            <a:off x="5797867" y="3771900"/>
            <a:ext cx="214313" cy="128588"/>
          </a:xfrm>
          <a:custGeom>
            <a:avLst/>
            <a:gdLst/>
            <a:ahLst/>
            <a:cxnLst/>
            <a:rect l="0" t="0" r="0" b="0"/>
            <a:pathLst>
              <a:path w="214313" h="128588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2770" y="4550"/>
                </a:lnTo>
                <a:lnTo>
                  <a:pt x="14229" y="6844"/>
                </a:lnTo>
                <a:lnTo>
                  <a:pt x="15201" y="9325"/>
                </a:lnTo>
                <a:lnTo>
                  <a:pt x="15849" y="11931"/>
                </a:lnTo>
                <a:lnTo>
                  <a:pt x="16281" y="14621"/>
                </a:lnTo>
                <a:lnTo>
                  <a:pt x="16569" y="17368"/>
                </a:lnTo>
                <a:lnTo>
                  <a:pt x="16761" y="20151"/>
                </a:lnTo>
                <a:lnTo>
                  <a:pt x="17841" y="23911"/>
                </a:lnTo>
                <a:lnTo>
                  <a:pt x="19515" y="28323"/>
                </a:lnTo>
                <a:lnTo>
                  <a:pt x="21582" y="33170"/>
                </a:lnTo>
                <a:lnTo>
                  <a:pt x="22961" y="38305"/>
                </a:lnTo>
                <a:lnTo>
                  <a:pt x="23880" y="43634"/>
                </a:lnTo>
                <a:lnTo>
                  <a:pt x="24492" y="49092"/>
                </a:lnTo>
                <a:lnTo>
                  <a:pt x="23948" y="53683"/>
                </a:lnTo>
                <a:lnTo>
                  <a:pt x="22633" y="57696"/>
                </a:lnTo>
                <a:lnTo>
                  <a:pt x="20804" y="61324"/>
                </a:lnTo>
                <a:lnTo>
                  <a:pt x="19584" y="65647"/>
                </a:lnTo>
                <a:lnTo>
                  <a:pt x="18771" y="70435"/>
                </a:lnTo>
                <a:lnTo>
                  <a:pt x="18229" y="75531"/>
                </a:lnTo>
                <a:lnTo>
                  <a:pt x="17867" y="79882"/>
                </a:lnTo>
                <a:lnTo>
                  <a:pt x="17627" y="83734"/>
                </a:lnTo>
                <a:lnTo>
                  <a:pt x="17359" y="90555"/>
                </a:lnTo>
                <a:lnTo>
                  <a:pt x="17208" y="99750"/>
                </a:lnTo>
                <a:lnTo>
                  <a:pt x="17145" y="127246"/>
                </a:lnTo>
                <a:lnTo>
                  <a:pt x="18098" y="127693"/>
                </a:lnTo>
                <a:lnTo>
                  <a:pt x="23989" y="128322"/>
                </a:lnTo>
                <a:lnTo>
                  <a:pt x="29076" y="128469"/>
                </a:lnTo>
                <a:lnTo>
                  <a:pt x="54306" y="128584"/>
                </a:lnTo>
                <a:lnTo>
                  <a:pt x="78820" y="128587"/>
                </a:lnTo>
                <a:lnTo>
                  <a:pt x="83027" y="127634"/>
                </a:lnTo>
                <a:lnTo>
                  <a:pt x="87736" y="126047"/>
                </a:lnTo>
                <a:lnTo>
                  <a:pt x="92781" y="124037"/>
                </a:lnTo>
                <a:lnTo>
                  <a:pt x="98049" y="122695"/>
                </a:lnTo>
                <a:lnTo>
                  <a:pt x="103466" y="121802"/>
                </a:lnTo>
                <a:lnTo>
                  <a:pt x="108982" y="121206"/>
                </a:lnTo>
                <a:lnTo>
                  <a:pt x="114565" y="120809"/>
                </a:lnTo>
                <a:lnTo>
                  <a:pt x="120192" y="120544"/>
                </a:lnTo>
                <a:lnTo>
                  <a:pt x="131524" y="120250"/>
                </a:lnTo>
                <a:lnTo>
                  <a:pt x="214312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9"/>
          <p:cNvSpPr/>
          <p:nvPr/>
        </p:nvSpPr>
        <p:spPr>
          <a:xfrm>
            <a:off x="5969317" y="3729037"/>
            <a:ext cx="17146" cy="385764"/>
          </a:xfrm>
          <a:custGeom>
            <a:avLst/>
            <a:gdLst/>
            <a:ahLst/>
            <a:cxnLst/>
            <a:rect l="0" t="0" r="0" b="0"/>
            <a:pathLst>
              <a:path w="17146" h="385764">
                <a:moveTo>
                  <a:pt x="8573" y="0"/>
                </a:moveTo>
                <a:lnTo>
                  <a:pt x="4022" y="0"/>
                </a:lnTo>
                <a:lnTo>
                  <a:pt x="2681" y="953"/>
                </a:lnTo>
                <a:lnTo>
                  <a:pt x="1787" y="2540"/>
                </a:lnTo>
                <a:lnTo>
                  <a:pt x="1191" y="4551"/>
                </a:lnTo>
                <a:lnTo>
                  <a:pt x="794" y="6844"/>
                </a:lnTo>
                <a:lnTo>
                  <a:pt x="353" y="11932"/>
                </a:lnTo>
                <a:lnTo>
                  <a:pt x="70" y="23912"/>
                </a:lnTo>
                <a:lnTo>
                  <a:pt x="0" y="157712"/>
                </a:lnTo>
                <a:lnTo>
                  <a:pt x="953" y="168959"/>
                </a:lnTo>
                <a:lnTo>
                  <a:pt x="2540" y="180267"/>
                </a:lnTo>
                <a:lnTo>
                  <a:pt x="4551" y="191615"/>
                </a:lnTo>
                <a:lnTo>
                  <a:pt x="6844" y="202991"/>
                </a:lnTo>
                <a:lnTo>
                  <a:pt x="11932" y="225791"/>
                </a:lnTo>
                <a:lnTo>
                  <a:pt x="13670" y="237205"/>
                </a:lnTo>
                <a:lnTo>
                  <a:pt x="14828" y="248624"/>
                </a:lnTo>
                <a:lnTo>
                  <a:pt x="15601" y="260047"/>
                </a:lnTo>
                <a:lnTo>
                  <a:pt x="16115" y="270520"/>
                </a:lnTo>
                <a:lnTo>
                  <a:pt x="16687" y="289776"/>
                </a:lnTo>
                <a:lnTo>
                  <a:pt x="17085" y="324780"/>
                </a:lnTo>
                <a:lnTo>
                  <a:pt x="17145" y="385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0"/>
          <p:cNvSpPr/>
          <p:nvPr/>
        </p:nvSpPr>
        <p:spPr>
          <a:xfrm>
            <a:off x="5232082" y="4363402"/>
            <a:ext cx="248603" cy="8574"/>
          </a:xfrm>
          <a:custGeom>
            <a:avLst/>
            <a:gdLst/>
            <a:ahLst/>
            <a:cxnLst/>
            <a:rect l="0" t="0" r="0" b="0"/>
            <a:pathLst>
              <a:path w="248603" h="8574">
                <a:moveTo>
                  <a:pt x="0" y="0"/>
                </a:moveTo>
                <a:lnTo>
                  <a:pt x="46262" y="0"/>
                </a:lnTo>
                <a:lnTo>
                  <a:pt x="52749" y="952"/>
                </a:lnTo>
                <a:lnTo>
                  <a:pt x="58979" y="2540"/>
                </a:lnTo>
                <a:lnTo>
                  <a:pt x="65037" y="4551"/>
                </a:lnTo>
                <a:lnTo>
                  <a:pt x="71933" y="5891"/>
                </a:lnTo>
                <a:lnTo>
                  <a:pt x="79388" y="6785"/>
                </a:lnTo>
                <a:lnTo>
                  <a:pt x="87215" y="7381"/>
                </a:lnTo>
                <a:lnTo>
                  <a:pt x="95291" y="7778"/>
                </a:lnTo>
                <a:lnTo>
                  <a:pt x="111884" y="8219"/>
                </a:lnTo>
                <a:lnTo>
                  <a:pt x="248602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1"/>
          <p:cNvSpPr/>
          <p:nvPr/>
        </p:nvSpPr>
        <p:spPr>
          <a:xfrm>
            <a:off x="5360774" y="4243387"/>
            <a:ext cx="34186" cy="257176"/>
          </a:xfrm>
          <a:custGeom>
            <a:avLst/>
            <a:gdLst/>
            <a:ahLst/>
            <a:cxnLst/>
            <a:rect l="0" t="0" r="0" b="0"/>
            <a:pathLst>
              <a:path w="34186" h="257176">
                <a:moveTo>
                  <a:pt x="8468" y="0"/>
                </a:moveTo>
                <a:lnTo>
                  <a:pt x="249" y="0"/>
                </a:lnTo>
                <a:lnTo>
                  <a:pt x="0" y="4551"/>
                </a:lnTo>
                <a:lnTo>
                  <a:pt x="918" y="6844"/>
                </a:lnTo>
                <a:lnTo>
                  <a:pt x="2482" y="9325"/>
                </a:lnTo>
                <a:lnTo>
                  <a:pt x="4477" y="11932"/>
                </a:lnTo>
                <a:lnTo>
                  <a:pt x="5808" y="15575"/>
                </a:lnTo>
                <a:lnTo>
                  <a:pt x="6695" y="19908"/>
                </a:lnTo>
                <a:lnTo>
                  <a:pt x="7286" y="24702"/>
                </a:lnTo>
                <a:lnTo>
                  <a:pt x="7680" y="29803"/>
                </a:lnTo>
                <a:lnTo>
                  <a:pt x="7943" y="35109"/>
                </a:lnTo>
                <a:lnTo>
                  <a:pt x="8235" y="46084"/>
                </a:lnTo>
                <a:lnTo>
                  <a:pt x="8437" y="78894"/>
                </a:lnTo>
                <a:lnTo>
                  <a:pt x="9400" y="86886"/>
                </a:lnTo>
                <a:lnTo>
                  <a:pt x="10995" y="95071"/>
                </a:lnTo>
                <a:lnTo>
                  <a:pt x="13010" y="103386"/>
                </a:lnTo>
                <a:lnTo>
                  <a:pt x="14353" y="111787"/>
                </a:lnTo>
                <a:lnTo>
                  <a:pt x="15249" y="120245"/>
                </a:lnTo>
                <a:lnTo>
                  <a:pt x="15846" y="128740"/>
                </a:lnTo>
                <a:lnTo>
                  <a:pt x="16244" y="136310"/>
                </a:lnTo>
                <a:lnTo>
                  <a:pt x="16687" y="149800"/>
                </a:lnTo>
                <a:lnTo>
                  <a:pt x="16971" y="173982"/>
                </a:lnTo>
                <a:lnTo>
                  <a:pt x="17031" y="202840"/>
                </a:lnTo>
                <a:lnTo>
                  <a:pt x="17987" y="208569"/>
                </a:lnTo>
                <a:lnTo>
                  <a:pt x="19577" y="214294"/>
                </a:lnTo>
                <a:lnTo>
                  <a:pt x="21589" y="220015"/>
                </a:lnTo>
                <a:lnTo>
                  <a:pt x="22931" y="224782"/>
                </a:lnTo>
                <a:lnTo>
                  <a:pt x="23825" y="228912"/>
                </a:lnTo>
                <a:lnTo>
                  <a:pt x="24818" y="236041"/>
                </a:lnTo>
                <a:lnTo>
                  <a:pt x="25260" y="242384"/>
                </a:lnTo>
                <a:lnTo>
                  <a:pt x="25456" y="248379"/>
                </a:lnTo>
                <a:lnTo>
                  <a:pt x="25508" y="251311"/>
                </a:lnTo>
                <a:lnTo>
                  <a:pt x="26496" y="253266"/>
                </a:lnTo>
                <a:lnTo>
                  <a:pt x="28107" y="254569"/>
                </a:lnTo>
                <a:lnTo>
                  <a:pt x="3418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2"/>
          <p:cNvSpPr/>
          <p:nvPr/>
        </p:nvSpPr>
        <p:spPr>
          <a:xfrm>
            <a:off x="5703570" y="4209567"/>
            <a:ext cx="257016" cy="316710"/>
          </a:xfrm>
          <a:custGeom>
            <a:avLst/>
            <a:gdLst/>
            <a:ahLst/>
            <a:cxnLst/>
            <a:rect l="0" t="0" r="0" b="0"/>
            <a:pathLst>
              <a:path w="257016" h="316710">
                <a:moveTo>
                  <a:pt x="60007" y="50965"/>
                </a:moveTo>
                <a:lnTo>
                  <a:pt x="60007" y="37946"/>
                </a:lnTo>
                <a:lnTo>
                  <a:pt x="60960" y="36571"/>
                </a:lnTo>
                <a:lnTo>
                  <a:pt x="62547" y="35654"/>
                </a:lnTo>
                <a:lnTo>
                  <a:pt x="66851" y="34635"/>
                </a:lnTo>
                <a:lnTo>
                  <a:pt x="71939" y="34182"/>
                </a:lnTo>
                <a:lnTo>
                  <a:pt x="74629" y="33109"/>
                </a:lnTo>
                <a:lnTo>
                  <a:pt x="83919" y="27048"/>
                </a:lnTo>
                <a:lnTo>
                  <a:pt x="88331" y="24543"/>
                </a:lnTo>
                <a:lnTo>
                  <a:pt x="93177" y="21920"/>
                </a:lnTo>
                <a:lnTo>
                  <a:pt x="98313" y="20172"/>
                </a:lnTo>
                <a:lnTo>
                  <a:pt x="103642" y="19006"/>
                </a:lnTo>
                <a:lnTo>
                  <a:pt x="109100" y="18229"/>
                </a:lnTo>
                <a:lnTo>
                  <a:pt x="113690" y="16759"/>
                </a:lnTo>
                <a:lnTo>
                  <a:pt x="121331" y="12585"/>
                </a:lnTo>
                <a:lnTo>
                  <a:pt x="126608" y="10138"/>
                </a:lnTo>
                <a:lnTo>
                  <a:pt x="132983" y="7555"/>
                </a:lnTo>
                <a:lnTo>
                  <a:pt x="140089" y="4880"/>
                </a:lnTo>
                <a:lnTo>
                  <a:pt x="145781" y="3097"/>
                </a:lnTo>
                <a:lnTo>
                  <a:pt x="150527" y="1908"/>
                </a:lnTo>
                <a:lnTo>
                  <a:pt x="154644" y="1115"/>
                </a:lnTo>
                <a:lnTo>
                  <a:pt x="159293" y="587"/>
                </a:lnTo>
                <a:lnTo>
                  <a:pt x="164298" y="234"/>
                </a:lnTo>
                <a:lnTo>
                  <a:pt x="169539" y="0"/>
                </a:lnTo>
                <a:lnTo>
                  <a:pt x="173986" y="796"/>
                </a:lnTo>
                <a:lnTo>
                  <a:pt x="181467" y="4220"/>
                </a:lnTo>
                <a:lnTo>
                  <a:pt x="187967" y="8917"/>
                </a:lnTo>
                <a:lnTo>
                  <a:pt x="191033" y="11503"/>
                </a:lnTo>
                <a:lnTo>
                  <a:pt x="193078" y="14180"/>
                </a:lnTo>
                <a:lnTo>
                  <a:pt x="195350" y="19694"/>
                </a:lnTo>
                <a:lnTo>
                  <a:pt x="196629" y="28153"/>
                </a:lnTo>
                <a:lnTo>
                  <a:pt x="194388" y="36381"/>
                </a:lnTo>
                <a:lnTo>
                  <a:pt x="192456" y="41242"/>
                </a:lnTo>
                <a:lnTo>
                  <a:pt x="191169" y="46389"/>
                </a:lnTo>
                <a:lnTo>
                  <a:pt x="190311" y="51724"/>
                </a:lnTo>
                <a:lnTo>
                  <a:pt x="189739" y="57186"/>
                </a:lnTo>
                <a:lnTo>
                  <a:pt x="187452" y="63685"/>
                </a:lnTo>
                <a:lnTo>
                  <a:pt x="184023" y="70875"/>
                </a:lnTo>
                <a:lnTo>
                  <a:pt x="176085" y="85532"/>
                </a:lnTo>
                <a:lnTo>
                  <a:pt x="169382" y="98395"/>
                </a:lnTo>
                <a:lnTo>
                  <a:pt x="165309" y="103540"/>
                </a:lnTo>
                <a:lnTo>
                  <a:pt x="160688" y="107923"/>
                </a:lnTo>
                <a:lnTo>
                  <a:pt x="155703" y="111797"/>
                </a:lnTo>
                <a:lnTo>
                  <a:pt x="151427" y="115332"/>
                </a:lnTo>
                <a:lnTo>
                  <a:pt x="144136" y="121800"/>
                </a:lnTo>
                <a:lnTo>
                  <a:pt x="137720" y="127850"/>
                </a:lnTo>
                <a:lnTo>
                  <a:pt x="121741" y="143554"/>
                </a:lnTo>
                <a:lnTo>
                  <a:pt x="120213" y="144123"/>
                </a:lnTo>
                <a:lnTo>
                  <a:pt x="112338" y="145163"/>
                </a:lnTo>
                <a:lnTo>
                  <a:pt x="111840" y="145218"/>
                </a:lnTo>
                <a:lnTo>
                  <a:pt x="111560" y="140698"/>
                </a:lnTo>
                <a:lnTo>
                  <a:pt x="112473" y="139362"/>
                </a:lnTo>
                <a:lnTo>
                  <a:pt x="114034" y="138472"/>
                </a:lnTo>
                <a:lnTo>
                  <a:pt x="116028" y="137878"/>
                </a:lnTo>
                <a:lnTo>
                  <a:pt x="117356" y="136530"/>
                </a:lnTo>
                <a:lnTo>
                  <a:pt x="118243" y="134678"/>
                </a:lnTo>
                <a:lnTo>
                  <a:pt x="118833" y="132491"/>
                </a:lnTo>
                <a:lnTo>
                  <a:pt x="121132" y="131033"/>
                </a:lnTo>
                <a:lnTo>
                  <a:pt x="128767" y="129414"/>
                </a:lnTo>
                <a:lnTo>
                  <a:pt x="135969" y="126154"/>
                </a:lnTo>
                <a:lnTo>
                  <a:pt x="139224" y="123951"/>
                </a:lnTo>
                <a:lnTo>
                  <a:pt x="143298" y="122482"/>
                </a:lnTo>
                <a:lnTo>
                  <a:pt x="147920" y="121503"/>
                </a:lnTo>
                <a:lnTo>
                  <a:pt x="152905" y="120850"/>
                </a:lnTo>
                <a:lnTo>
                  <a:pt x="157182" y="120415"/>
                </a:lnTo>
                <a:lnTo>
                  <a:pt x="164473" y="119932"/>
                </a:lnTo>
                <a:lnTo>
                  <a:pt x="175969" y="119717"/>
                </a:lnTo>
                <a:lnTo>
                  <a:pt x="202082" y="119579"/>
                </a:lnTo>
                <a:lnTo>
                  <a:pt x="207111" y="120521"/>
                </a:lnTo>
                <a:lnTo>
                  <a:pt x="211417" y="122100"/>
                </a:lnTo>
                <a:lnTo>
                  <a:pt x="224566" y="128875"/>
                </a:lnTo>
                <a:lnTo>
                  <a:pt x="229721" y="131480"/>
                </a:lnTo>
                <a:lnTo>
                  <a:pt x="234110" y="134169"/>
                </a:lnTo>
                <a:lnTo>
                  <a:pt x="241526" y="139697"/>
                </a:lnTo>
                <a:lnTo>
                  <a:pt x="247997" y="147869"/>
                </a:lnTo>
                <a:lnTo>
                  <a:pt x="251056" y="152715"/>
                </a:lnTo>
                <a:lnTo>
                  <a:pt x="253095" y="157851"/>
                </a:lnTo>
                <a:lnTo>
                  <a:pt x="254455" y="163180"/>
                </a:lnTo>
                <a:lnTo>
                  <a:pt x="255362" y="168638"/>
                </a:lnTo>
                <a:lnTo>
                  <a:pt x="255966" y="174181"/>
                </a:lnTo>
                <a:lnTo>
                  <a:pt x="256369" y="179782"/>
                </a:lnTo>
                <a:lnTo>
                  <a:pt x="256638" y="185420"/>
                </a:lnTo>
                <a:lnTo>
                  <a:pt x="256936" y="196765"/>
                </a:lnTo>
                <a:lnTo>
                  <a:pt x="257015" y="202458"/>
                </a:lnTo>
                <a:lnTo>
                  <a:pt x="256116" y="208158"/>
                </a:lnTo>
                <a:lnTo>
                  <a:pt x="254564" y="213863"/>
                </a:lnTo>
                <a:lnTo>
                  <a:pt x="252577" y="219571"/>
                </a:lnTo>
                <a:lnTo>
                  <a:pt x="249347" y="225281"/>
                </a:lnTo>
                <a:lnTo>
                  <a:pt x="245288" y="230993"/>
                </a:lnTo>
                <a:lnTo>
                  <a:pt x="240678" y="236706"/>
                </a:lnTo>
                <a:lnTo>
                  <a:pt x="235699" y="242420"/>
                </a:lnTo>
                <a:lnTo>
                  <a:pt x="230475" y="248135"/>
                </a:lnTo>
                <a:lnTo>
                  <a:pt x="219591" y="259564"/>
                </a:lnTo>
                <a:lnTo>
                  <a:pt x="191395" y="288138"/>
                </a:lnTo>
                <a:lnTo>
                  <a:pt x="184746" y="292900"/>
                </a:lnTo>
                <a:lnTo>
                  <a:pt x="177457" y="297028"/>
                </a:lnTo>
                <a:lnTo>
                  <a:pt x="149776" y="310496"/>
                </a:lnTo>
                <a:lnTo>
                  <a:pt x="142713" y="312568"/>
                </a:lnTo>
                <a:lnTo>
                  <a:pt x="135147" y="313949"/>
                </a:lnTo>
                <a:lnTo>
                  <a:pt x="127245" y="314870"/>
                </a:lnTo>
                <a:lnTo>
                  <a:pt x="120072" y="315485"/>
                </a:lnTo>
                <a:lnTo>
                  <a:pt x="113386" y="315894"/>
                </a:lnTo>
                <a:lnTo>
                  <a:pt x="100876" y="316349"/>
                </a:lnTo>
                <a:lnTo>
                  <a:pt x="77322" y="316641"/>
                </a:lnTo>
                <a:lnTo>
                  <a:pt x="37157" y="316709"/>
                </a:lnTo>
                <a:lnTo>
                  <a:pt x="32391" y="315757"/>
                </a:lnTo>
                <a:lnTo>
                  <a:pt x="21133" y="310821"/>
                </a:lnTo>
                <a:lnTo>
                  <a:pt x="14789" y="309331"/>
                </a:lnTo>
                <a:lnTo>
                  <a:pt x="8848" y="308376"/>
                </a:lnTo>
                <a:lnTo>
                  <a:pt x="6851" y="308297"/>
                </a:lnTo>
                <a:lnTo>
                  <a:pt x="0" y="3081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3"/>
          <p:cNvSpPr/>
          <p:nvPr/>
        </p:nvSpPr>
        <p:spPr>
          <a:xfrm>
            <a:off x="5214937" y="4792027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0"/>
                </a:moveTo>
                <a:lnTo>
                  <a:pt x="130187" y="0"/>
                </a:lnTo>
                <a:lnTo>
                  <a:pt x="137274" y="953"/>
                </a:lnTo>
                <a:lnTo>
                  <a:pt x="143904" y="2540"/>
                </a:lnTo>
                <a:lnTo>
                  <a:pt x="150228" y="4551"/>
                </a:lnTo>
                <a:lnTo>
                  <a:pt x="156350" y="5892"/>
                </a:lnTo>
                <a:lnTo>
                  <a:pt x="162336" y="6785"/>
                </a:lnTo>
                <a:lnTo>
                  <a:pt x="168231" y="7381"/>
                </a:lnTo>
                <a:lnTo>
                  <a:pt x="174067" y="7778"/>
                </a:lnTo>
                <a:lnTo>
                  <a:pt x="179862" y="8043"/>
                </a:lnTo>
                <a:lnTo>
                  <a:pt x="185631" y="8219"/>
                </a:lnTo>
                <a:lnTo>
                  <a:pt x="191381" y="9290"/>
                </a:lnTo>
                <a:lnTo>
                  <a:pt x="197120" y="10956"/>
                </a:lnTo>
                <a:lnTo>
                  <a:pt x="210916" y="15922"/>
                </a:lnTo>
                <a:lnTo>
                  <a:pt x="213001" y="16330"/>
                </a:lnTo>
                <a:lnTo>
                  <a:pt x="215343" y="16602"/>
                </a:lnTo>
                <a:lnTo>
                  <a:pt x="22288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4"/>
          <p:cNvSpPr/>
          <p:nvPr/>
        </p:nvSpPr>
        <p:spPr>
          <a:xfrm>
            <a:off x="5343525" y="4689157"/>
            <a:ext cx="42863" cy="274321"/>
          </a:xfrm>
          <a:custGeom>
            <a:avLst/>
            <a:gdLst/>
            <a:ahLst/>
            <a:cxnLst/>
            <a:rect l="0" t="0" r="0" b="0"/>
            <a:pathLst>
              <a:path w="42863" h="274321">
                <a:moveTo>
                  <a:pt x="0" y="0"/>
                </a:moveTo>
                <a:lnTo>
                  <a:pt x="0" y="40625"/>
                </a:lnTo>
                <a:lnTo>
                  <a:pt x="952" y="46133"/>
                </a:lnTo>
                <a:lnTo>
                  <a:pt x="2540" y="51710"/>
                </a:lnTo>
                <a:lnTo>
                  <a:pt x="4550" y="57334"/>
                </a:lnTo>
                <a:lnTo>
                  <a:pt x="5891" y="63940"/>
                </a:lnTo>
                <a:lnTo>
                  <a:pt x="6785" y="71202"/>
                </a:lnTo>
                <a:lnTo>
                  <a:pt x="7380" y="78901"/>
                </a:lnTo>
                <a:lnTo>
                  <a:pt x="7778" y="86890"/>
                </a:lnTo>
                <a:lnTo>
                  <a:pt x="8219" y="103388"/>
                </a:lnTo>
                <a:lnTo>
                  <a:pt x="9289" y="111788"/>
                </a:lnTo>
                <a:lnTo>
                  <a:pt x="10955" y="120245"/>
                </a:lnTo>
                <a:lnTo>
                  <a:pt x="13018" y="128741"/>
                </a:lnTo>
                <a:lnTo>
                  <a:pt x="14394" y="138215"/>
                </a:lnTo>
                <a:lnTo>
                  <a:pt x="15311" y="148341"/>
                </a:lnTo>
                <a:lnTo>
                  <a:pt x="16329" y="167847"/>
                </a:lnTo>
                <a:lnTo>
                  <a:pt x="16783" y="182866"/>
                </a:lnTo>
                <a:lnTo>
                  <a:pt x="17037" y="206582"/>
                </a:lnTo>
                <a:lnTo>
                  <a:pt x="18026" y="213922"/>
                </a:lnTo>
                <a:lnTo>
                  <a:pt x="19637" y="220720"/>
                </a:lnTo>
                <a:lnTo>
                  <a:pt x="21664" y="227157"/>
                </a:lnTo>
                <a:lnTo>
                  <a:pt x="23014" y="232401"/>
                </a:lnTo>
                <a:lnTo>
                  <a:pt x="23915" y="236848"/>
                </a:lnTo>
                <a:lnTo>
                  <a:pt x="24516" y="240766"/>
                </a:lnTo>
                <a:lnTo>
                  <a:pt x="25869" y="244331"/>
                </a:lnTo>
                <a:lnTo>
                  <a:pt x="27723" y="247660"/>
                </a:lnTo>
                <a:lnTo>
                  <a:pt x="29912" y="250832"/>
                </a:lnTo>
                <a:lnTo>
                  <a:pt x="31372" y="253899"/>
                </a:lnTo>
                <a:lnTo>
                  <a:pt x="32344" y="256896"/>
                </a:lnTo>
                <a:lnTo>
                  <a:pt x="33425" y="262766"/>
                </a:lnTo>
                <a:lnTo>
                  <a:pt x="33906" y="268550"/>
                </a:lnTo>
                <a:lnTo>
                  <a:pt x="34986" y="270473"/>
                </a:lnTo>
                <a:lnTo>
                  <a:pt x="36659" y="271756"/>
                </a:lnTo>
                <a:lnTo>
                  <a:pt x="42862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5"/>
          <p:cNvSpPr/>
          <p:nvPr/>
        </p:nvSpPr>
        <p:spPr>
          <a:xfrm>
            <a:off x="5473561" y="4714884"/>
            <a:ext cx="212865" cy="265306"/>
          </a:xfrm>
          <a:custGeom>
            <a:avLst/>
            <a:gdLst/>
            <a:ahLst/>
            <a:cxnLst/>
            <a:rect l="0" t="0" r="0" b="0"/>
            <a:pathLst>
              <a:path w="212865" h="265306">
                <a:moveTo>
                  <a:pt x="92848" y="8563"/>
                </a:moveTo>
                <a:lnTo>
                  <a:pt x="97400" y="4013"/>
                </a:lnTo>
                <a:lnTo>
                  <a:pt x="100645" y="2672"/>
                </a:lnTo>
                <a:lnTo>
                  <a:pt x="104714" y="1778"/>
                </a:lnTo>
                <a:lnTo>
                  <a:pt x="109331" y="1182"/>
                </a:lnTo>
                <a:lnTo>
                  <a:pt x="113362" y="785"/>
                </a:lnTo>
                <a:lnTo>
                  <a:pt x="117002" y="520"/>
                </a:lnTo>
                <a:lnTo>
                  <a:pt x="123586" y="226"/>
                </a:lnTo>
                <a:lnTo>
                  <a:pt x="129687" y="95"/>
                </a:lnTo>
                <a:lnTo>
                  <a:pt x="154495" y="0"/>
                </a:lnTo>
                <a:lnTo>
                  <a:pt x="157759" y="949"/>
                </a:lnTo>
                <a:lnTo>
                  <a:pt x="163925" y="4544"/>
                </a:lnTo>
                <a:lnTo>
                  <a:pt x="169841" y="9317"/>
                </a:lnTo>
                <a:lnTo>
                  <a:pt x="175644" y="14613"/>
                </a:lnTo>
                <a:lnTo>
                  <a:pt x="181400" y="20142"/>
                </a:lnTo>
                <a:lnTo>
                  <a:pt x="187132" y="28314"/>
                </a:lnTo>
                <a:lnTo>
                  <a:pt x="189994" y="33161"/>
                </a:lnTo>
                <a:lnTo>
                  <a:pt x="192855" y="38296"/>
                </a:lnTo>
                <a:lnTo>
                  <a:pt x="198573" y="49083"/>
                </a:lnTo>
                <a:lnTo>
                  <a:pt x="200479" y="54627"/>
                </a:lnTo>
                <a:lnTo>
                  <a:pt x="201750" y="60227"/>
                </a:lnTo>
                <a:lnTo>
                  <a:pt x="202597" y="65866"/>
                </a:lnTo>
                <a:lnTo>
                  <a:pt x="203161" y="72482"/>
                </a:lnTo>
                <a:lnTo>
                  <a:pt x="203538" y="79751"/>
                </a:lnTo>
                <a:lnTo>
                  <a:pt x="203956" y="94495"/>
                </a:lnTo>
                <a:lnTo>
                  <a:pt x="204142" y="107398"/>
                </a:lnTo>
                <a:lnTo>
                  <a:pt x="203239" y="114458"/>
                </a:lnTo>
                <a:lnTo>
                  <a:pt x="201685" y="122022"/>
                </a:lnTo>
                <a:lnTo>
                  <a:pt x="199696" y="129922"/>
                </a:lnTo>
                <a:lnTo>
                  <a:pt x="197418" y="138047"/>
                </a:lnTo>
                <a:lnTo>
                  <a:pt x="192346" y="154694"/>
                </a:lnTo>
                <a:lnTo>
                  <a:pt x="189661" y="162181"/>
                </a:lnTo>
                <a:lnTo>
                  <a:pt x="186917" y="169078"/>
                </a:lnTo>
                <a:lnTo>
                  <a:pt x="184136" y="175580"/>
                </a:lnTo>
                <a:lnTo>
                  <a:pt x="181329" y="182773"/>
                </a:lnTo>
                <a:lnTo>
                  <a:pt x="175671" y="198385"/>
                </a:lnTo>
                <a:lnTo>
                  <a:pt x="171876" y="205596"/>
                </a:lnTo>
                <a:lnTo>
                  <a:pt x="167441" y="212309"/>
                </a:lnTo>
                <a:lnTo>
                  <a:pt x="162580" y="218688"/>
                </a:lnTo>
                <a:lnTo>
                  <a:pt x="157433" y="223894"/>
                </a:lnTo>
                <a:lnTo>
                  <a:pt x="152098" y="228317"/>
                </a:lnTo>
                <a:lnTo>
                  <a:pt x="146635" y="232218"/>
                </a:lnTo>
                <a:lnTo>
                  <a:pt x="142041" y="236724"/>
                </a:lnTo>
                <a:lnTo>
                  <a:pt x="138026" y="241633"/>
                </a:lnTo>
                <a:lnTo>
                  <a:pt x="134397" y="246810"/>
                </a:lnTo>
                <a:lnTo>
                  <a:pt x="130073" y="250262"/>
                </a:lnTo>
                <a:lnTo>
                  <a:pt x="125285" y="252563"/>
                </a:lnTo>
                <a:lnTo>
                  <a:pt x="120187" y="254097"/>
                </a:lnTo>
                <a:lnTo>
                  <a:pt x="114885" y="256073"/>
                </a:lnTo>
                <a:lnTo>
                  <a:pt x="109444" y="258342"/>
                </a:lnTo>
                <a:lnTo>
                  <a:pt x="103912" y="260808"/>
                </a:lnTo>
                <a:lnTo>
                  <a:pt x="98319" y="262451"/>
                </a:lnTo>
                <a:lnTo>
                  <a:pt x="92686" y="263547"/>
                </a:lnTo>
                <a:lnTo>
                  <a:pt x="87025" y="264277"/>
                </a:lnTo>
                <a:lnTo>
                  <a:pt x="81346" y="264764"/>
                </a:lnTo>
                <a:lnTo>
                  <a:pt x="75655" y="265089"/>
                </a:lnTo>
                <a:lnTo>
                  <a:pt x="69956" y="265305"/>
                </a:lnTo>
                <a:lnTo>
                  <a:pt x="64252" y="264497"/>
                </a:lnTo>
                <a:lnTo>
                  <a:pt x="58544" y="263006"/>
                </a:lnTo>
                <a:lnTo>
                  <a:pt x="52834" y="261059"/>
                </a:lnTo>
                <a:lnTo>
                  <a:pt x="48075" y="259761"/>
                </a:lnTo>
                <a:lnTo>
                  <a:pt x="43949" y="258896"/>
                </a:lnTo>
                <a:lnTo>
                  <a:pt x="40247" y="258319"/>
                </a:lnTo>
                <a:lnTo>
                  <a:pt x="36825" y="256983"/>
                </a:lnTo>
                <a:lnTo>
                  <a:pt x="30484" y="252957"/>
                </a:lnTo>
                <a:lnTo>
                  <a:pt x="26507" y="250549"/>
                </a:lnTo>
                <a:lnTo>
                  <a:pt x="21951" y="247992"/>
                </a:lnTo>
                <a:lnTo>
                  <a:pt x="17009" y="245336"/>
                </a:lnTo>
                <a:lnTo>
                  <a:pt x="13714" y="242611"/>
                </a:lnTo>
                <a:lnTo>
                  <a:pt x="11517" y="239843"/>
                </a:lnTo>
                <a:lnTo>
                  <a:pt x="8124" y="234227"/>
                </a:lnTo>
                <a:lnTo>
                  <a:pt x="3441" y="228556"/>
                </a:lnTo>
                <a:lnTo>
                  <a:pt x="1810" y="225710"/>
                </a:lnTo>
                <a:lnTo>
                  <a:pt x="0" y="220008"/>
                </a:lnTo>
                <a:lnTo>
                  <a:pt x="469" y="217154"/>
                </a:lnTo>
                <a:lnTo>
                  <a:pt x="3531" y="211443"/>
                </a:lnTo>
                <a:lnTo>
                  <a:pt x="8067" y="205729"/>
                </a:lnTo>
                <a:lnTo>
                  <a:pt x="13258" y="200015"/>
                </a:lnTo>
                <a:lnTo>
                  <a:pt x="21535" y="191443"/>
                </a:lnTo>
                <a:lnTo>
                  <a:pt x="27181" y="185728"/>
                </a:lnTo>
                <a:lnTo>
                  <a:pt x="30973" y="183823"/>
                </a:lnTo>
                <a:lnTo>
                  <a:pt x="35406" y="182553"/>
                </a:lnTo>
                <a:lnTo>
                  <a:pt x="40266" y="181706"/>
                </a:lnTo>
                <a:lnTo>
                  <a:pt x="45411" y="180190"/>
                </a:lnTo>
                <a:lnTo>
                  <a:pt x="50746" y="178226"/>
                </a:lnTo>
                <a:lnTo>
                  <a:pt x="56208" y="175964"/>
                </a:lnTo>
                <a:lnTo>
                  <a:pt x="61754" y="174457"/>
                </a:lnTo>
                <a:lnTo>
                  <a:pt x="67356" y="173451"/>
                </a:lnTo>
                <a:lnTo>
                  <a:pt x="72996" y="172781"/>
                </a:lnTo>
                <a:lnTo>
                  <a:pt x="78661" y="172334"/>
                </a:lnTo>
                <a:lnTo>
                  <a:pt x="84343" y="172037"/>
                </a:lnTo>
                <a:lnTo>
                  <a:pt x="90036" y="171838"/>
                </a:lnTo>
                <a:lnTo>
                  <a:pt x="95736" y="172658"/>
                </a:lnTo>
                <a:lnTo>
                  <a:pt x="101441" y="174157"/>
                </a:lnTo>
                <a:lnTo>
                  <a:pt x="107149" y="176109"/>
                </a:lnTo>
                <a:lnTo>
                  <a:pt x="112860" y="177411"/>
                </a:lnTo>
                <a:lnTo>
                  <a:pt x="118572" y="178278"/>
                </a:lnTo>
                <a:lnTo>
                  <a:pt x="124285" y="178856"/>
                </a:lnTo>
                <a:lnTo>
                  <a:pt x="129999" y="180195"/>
                </a:lnTo>
                <a:lnTo>
                  <a:pt x="135713" y="182039"/>
                </a:lnTo>
                <a:lnTo>
                  <a:pt x="141427" y="184222"/>
                </a:lnTo>
                <a:lnTo>
                  <a:pt x="147142" y="186629"/>
                </a:lnTo>
                <a:lnTo>
                  <a:pt x="152857" y="189186"/>
                </a:lnTo>
                <a:lnTo>
                  <a:pt x="158571" y="191843"/>
                </a:lnTo>
                <a:lnTo>
                  <a:pt x="162381" y="194568"/>
                </a:lnTo>
                <a:lnTo>
                  <a:pt x="164921" y="197336"/>
                </a:lnTo>
                <a:lnTo>
                  <a:pt x="168696" y="202952"/>
                </a:lnTo>
                <a:lnTo>
                  <a:pt x="173548" y="208624"/>
                </a:lnTo>
                <a:lnTo>
                  <a:pt x="177128" y="210516"/>
                </a:lnTo>
                <a:lnTo>
                  <a:pt x="181420" y="211779"/>
                </a:lnTo>
                <a:lnTo>
                  <a:pt x="186186" y="212621"/>
                </a:lnTo>
                <a:lnTo>
                  <a:pt x="190316" y="214134"/>
                </a:lnTo>
                <a:lnTo>
                  <a:pt x="194022" y="216095"/>
                </a:lnTo>
                <a:lnTo>
                  <a:pt x="197445" y="218355"/>
                </a:lnTo>
                <a:lnTo>
                  <a:pt x="199727" y="220815"/>
                </a:lnTo>
                <a:lnTo>
                  <a:pt x="201248" y="223407"/>
                </a:lnTo>
                <a:lnTo>
                  <a:pt x="202263" y="226087"/>
                </a:lnTo>
                <a:lnTo>
                  <a:pt x="203891" y="227874"/>
                </a:lnTo>
                <a:lnTo>
                  <a:pt x="205930" y="229065"/>
                </a:lnTo>
                <a:lnTo>
                  <a:pt x="212864" y="2314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6"/>
          <p:cNvSpPr/>
          <p:nvPr/>
        </p:nvSpPr>
        <p:spPr>
          <a:xfrm>
            <a:off x="5797867" y="4903470"/>
            <a:ext cx="39159" cy="34291"/>
          </a:xfrm>
          <a:custGeom>
            <a:avLst/>
            <a:gdLst/>
            <a:ahLst/>
            <a:cxnLst/>
            <a:rect l="0" t="0" r="0" b="0"/>
            <a:pathLst>
              <a:path w="39159" h="34291">
                <a:moveTo>
                  <a:pt x="17145" y="0"/>
                </a:moveTo>
                <a:lnTo>
                  <a:pt x="38734" y="0"/>
                </a:lnTo>
                <a:lnTo>
                  <a:pt x="39158" y="952"/>
                </a:lnTo>
                <a:lnTo>
                  <a:pt x="38487" y="2540"/>
                </a:lnTo>
                <a:lnTo>
                  <a:pt x="37088" y="4550"/>
                </a:lnTo>
                <a:lnTo>
                  <a:pt x="36156" y="6843"/>
                </a:lnTo>
                <a:lnTo>
                  <a:pt x="35534" y="9325"/>
                </a:lnTo>
                <a:lnTo>
                  <a:pt x="35119" y="11931"/>
                </a:lnTo>
                <a:lnTo>
                  <a:pt x="33890" y="13669"/>
                </a:lnTo>
                <a:lnTo>
                  <a:pt x="32119" y="14828"/>
                </a:lnTo>
                <a:lnTo>
                  <a:pt x="29985" y="15600"/>
                </a:lnTo>
                <a:lnTo>
                  <a:pt x="28562" y="17067"/>
                </a:lnTo>
                <a:lnTo>
                  <a:pt x="27614" y="18998"/>
                </a:lnTo>
                <a:lnTo>
                  <a:pt x="26982" y="21238"/>
                </a:lnTo>
                <a:lnTo>
                  <a:pt x="25608" y="22731"/>
                </a:lnTo>
                <a:lnTo>
                  <a:pt x="23740" y="23726"/>
                </a:lnTo>
                <a:lnTo>
                  <a:pt x="18448" y="25324"/>
                </a:lnTo>
                <a:lnTo>
                  <a:pt x="17061" y="26408"/>
                </a:lnTo>
                <a:lnTo>
                  <a:pt x="15184" y="28083"/>
                </a:lnTo>
                <a:lnTo>
                  <a:pt x="9878" y="33064"/>
                </a:lnTo>
                <a:lnTo>
                  <a:pt x="8491" y="33472"/>
                </a:lnTo>
                <a:lnTo>
                  <a:pt x="6613" y="33745"/>
                </a:lnTo>
                <a:lnTo>
                  <a:pt x="0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7"/>
          <p:cNvSpPr/>
          <p:nvPr/>
        </p:nvSpPr>
        <p:spPr>
          <a:xfrm>
            <a:off x="5866458" y="4680585"/>
            <a:ext cx="188460" cy="257176"/>
          </a:xfrm>
          <a:custGeom>
            <a:avLst/>
            <a:gdLst/>
            <a:ahLst/>
            <a:cxnLst/>
            <a:rect l="0" t="0" r="0" b="0"/>
            <a:pathLst>
              <a:path w="188460" h="257176">
                <a:moveTo>
                  <a:pt x="120004" y="0"/>
                </a:moveTo>
                <a:lnTo>
                  <a:pt x="112623" y="0"/>
                </a:lnTo>
                <a:lnTo>
                  <a:pt x="107234" y="4551"/>
                </a:lnTo>
                <a:lnTo>
                  <a:pt x="104823" y="5891"/>
                </a:lnTo>
                <a:lnTo>
                  <a:pt x="99604" y="7381"/>
                </a:lnTo>
                <a:lnTo>
                  <a:pt x="94110" y="10583"/>
                </a:lnTo>
                <a:lnTo>
                  <a:pt x="91312" y="12770"/>
                </a:lnTo>
                <a:lnTo>
                  <a:pt x="85662" y="15200"/>
                </a:lnTo>
                <a:lnTo>
                  <a:pt x="82822" y="15848"/>
                </a:lnTo>
                <a:lnTo>
                  <a:pt x="79024" y="16281"/>
                </a:lnTo>
                <a:lnTo>
                  <a:pt x="74586" y="16568"/>
                </a:lnTo>
                <a:lnTo>
                  <a:pt x="65529" y="16889"/>
                </a:lnTo>
                <a:lnTo>
                  <a:pt x="54122" y="17069"/>
                </a:lnTo>
                <a:lnTo>
                  <a:pt x="11375" y="17144"/>
                </a:lnTo>
                <a:lnTo>
                  <a:pt x="9485" y="18097"/>
                </a:lnTo>
                <a:lnTo>
                  <a:pt x="4844" y="21696"/>
                </a:lnTo>
                <a:lnTo>
                  <a:pt x="1428" y="24526"/>
                </a:lnTo>
                <a:lnTo>
                  <a:pt x="948" y="25875"/>
                </a:lnTo>
                <a:lnTo>
                  <a:pt x="273" y="32326"/>
                </a:lnTo>
                <a:lnTo>
                  <a:pt x="73" y="40269"/>
                </a:lnTo>
                <a:lnTo>
                  <a:pt x="0" y="58878"/>
                </a:lnTo>
                <a:lnTo>
                  <a:pt x="949" y="64016"/>
                </a:lnTo>
                <a:lnTo>
                  <a:pt x="2534" y="69348"/>
                </a:lnTo>
                <a:lnTo>
                  <a:pt x="4543" y="74807"/>
                </a:lnTo>
                <a:lnTo>
                  <a:pt x="5883" y="79399"/>
                </a:lnTo>
                <a:lnTo>
                  <a:pt x="7371" y="87041"/>
                </a:lnTo>
                <a:lnTo>
                  <a:pt x="7768" y="91364"/>
                </a:lnTo>
                <a:lnTo>
                  <a:pt x="8033" y="96152"/>
                </a:lnTo>
                <a:lnTo>
                  <a:pt x="8327" y="105599"/>
                </a:lnTo>
                <a:lnTo>
                  <a:pt x="8515" y="119425"/>
                </a:lnTo>
                <a:lnTo>
                  <a:pt x="8552" y="126777"/>
                </a:lnTo>
                <a:lnTo>
                  <a:pt x="11097" y="130323"/>
                </a:lnTo>
                <a:lnTo>
                  <a:pt x="17029" y="137041"/>
                </a:lnTo>
                <a:lnTo>
                  <a:pt x="21654" y="137125"/>
                </a:lnTo>
                <a:lnTo>
                  <a:pt x="23005" y="136184"/>
                </a:lnTo>
                <a:lnTo>
                  <a:pt x="23906" y="134604"/>
                </a:lnTo>
                <a:lnTo>
                  <a:pt x="24506" y="132598"/>
                </a:lnTo>
                <a:lnTo>
                  <a:pt x="25859" y="131261"/>
                </a:lnTo>
                <a:lnTo>
                  <a:pt x="27713" y="130370"/>
                </a:lnTo>
                <a:lnTo>
                  <a:pt x="29902" y="129775"/>
                </a:lnTo>
                <a:lnTo>
                  <a:pt x="34874" y="126575"/>
                </a:lnTo>
                <a:lnTo>
                  <a:pt x="40258" y="121978"/>
                </a:lnTo>
                <a:lnTo>
                  <a:pt x="45826" y="116760"/>
                </a:lnTo>
                <a:lnTo>
                  <a:pt x="48645" y="114987"/>
                </a:lnTo>
                <a:lnTo>
                  <a:pt x="54317" y="113018"/>
                </a:lnTo>
                <a:lnTo>
                  <a:pt x="60012" y="109602"/>
                </a:lnTo>
                <a:lnTo>
                  <a:pt x="62864" y="107358"/>
                </a:lnTo>
                <a:lnTo>
                  <a:pt x="66671" y="105862"/>
                </a:lnTo>
                <a:lnTo>
                  <a:pt x="71114" y="104865"/>
                </a:lnTo>
                <a:lnTo>
                  <a:pt x="75980" y="104200"/>
                </a:lnTo>
                <a:lnTo>
                  <a:pt x="80177" y="102804"/>
                </a:lnTo>
                <a:lnTo>
                  <a:pt x="83928" y="100921"/>
                </a:lnTo>
                <a:lnTo>
                  <a:pt x="87381" y="98713"/>
                </a:lnTo>
                <a:lnTo>
                  <a:pt x="91588" y="97241"/>
                </a:lnTo>
                <a:lnTo>
                  <a:pt x="96297" y="96260"/>
                </a:lnTo>
                <a:lnTo>
                  <a:pt x="101342" y="95606"/>
                </a:lnTo>
                <a:lnTo>
                  <a:pt x="105658" y="95169"/>
                </a:lnTo>
                <a:lnTo>
                  <a:pt x="109488" y="94879"/>
                </a:lnTo>
                <a:lnTo>
                  <a:pt x="112993" y="94685"/>
                </a:lnTo>
                <a:lnTo>
                  <a:pt x="121968" y="94469"/>
                </a:lnTo>
                <a:lnTo>
                  <a:pt x="127028" y="94412"/>
                </a:lnTo>
                <a:lnTo>
                  <a:pt x="131354" y="95326"/>
                </a:lnTo>
                <a:lnTo>
                  <a:pt x="135191" y="96888"/>
                </a:lnTo>
                <a:lnTo>
                  <a:pt x="138701" y="98882"/>
                </a:lnTo>
                <a:lnTo>
                  <a:pt x="142946" y="100211"/>
                </a:lnTo>
                <a:lnTo>
                  <a:pt x="147681" y="101097"/>
                </a:lnTo>
                <a:lnTo>
                  <a:pt x="152743" y="101688"/>
                </a:lnTo>
                <a:lnTo>
                  <a:pt x="156117" y="103035"/>
                </a:lnTo>
                <a:lnTo>
                  <a:pt x="158367" y="104884"/>
                </a:lnTo>
                <a:lnTo>
                  <a:pt x="159867" y="107071"/>
                </a:lnTo>
                <a:lnTo>
                  <a:pt x="162772" y="109480"/>
                </a:lnTo>
                <a:lnTo>
                  <a:pt x="166613" y="112039"/>
                </a:lnTo>
                <a:lnTo>
                  <a:pt x="171080" y="114698"/>
                </a:lnTo>
                <a:lnTo>
                  <a:pt x="174057" y="117422"/>
                </a:lnTo>
                <a:lnTo>
                  <a:pt x="176042" y="120192"/>
                </a:lnTo>
                <a:lnTo>
                  <a:pt x="179200" y="125808"/>
                </a:lnTo>
                <a:lnTo>
                  <a:pt x="183778" y="131479"/>
                </a:lnTo>
                <a:lnTo>
                  <a:pt x="185380" y="135278"/>
                </a:lnTo>
                <a:lnTo>
                  <a:pt x="186448" y="139715"/>
                </a:lnTo>
                <a:lnTo>
                  <a:pt x="187160" y="144579"/>
                </a:lnTo>
                <a:lnTo>
                  <a:pt x="187951" y="152522"/>
                </a:lnTo>
                <a:lnTo>
                  <a:pt x="188303" y="159227"/>
                </a:lnTo>
                <a:lnTo>
                  <a:pt x="188459" y="165382"/>
                </a:lnTo>
                <a:lnTo>
                  <a:pt x="187548" y="169310"/>
                </a:lnTo>
                <a:lnTo>
                  <a:pt x="185989" y="173833"/>
                </a:lnTo>
                <a:lnTo>
                  <a:pt x="183996" y="178754"/>
                </a:lnTo>
                <a:lnTo>
                  <a:pt x="181716" y="183939"/>
                </a:lnTo>
                <a:lnTo>
                  <a:pt x="176641" y="194780"/>
                </a:lnTo>
                <a:lnTo>
                  <a:pt x="173955" y="199386"/>
                </a:lnTo>
                <a:lnTo>
                  <a:pt x="168429" y="207043"/>
                </a:lnTo>
                <a:lnTo>
                  <a:pt x="164670" y="210419"/>
                </a:lnTo>
                <a:lnTo>
                  <a:pt x="160259" y="213622"/>
                </a:lnTo>
                <a:lnTo>
                  <a:pt x="155413" y="216709"/>
                </a:lnTo>
                <a:lnTo>
                  <a:pt x="151230" y="219720"/>
                </a:lnTo>
                <a:lnTo>
                  <a:pt x="147489" y="222680"/>
                </a:lnTo>
                <a:lnTo>
                  <a:pt x="144042" y="225606"/>
                </a:lnTo>
                <a:lnTo>
                  <a:pt x="139839" y="228509"/>
                </a:lnTo>
                <a:lnTo>
                  <a:pt x="135133" y="231396"/>
                </a:lnTo>
                <a:lnTo>
                  <a:pt x="130090" y="234274"/>
                </a:lnTo>
                <a:lnTo>
                  <a:pt x="125776" y="237145"/>
                </a:lnTo>
                <a:lnTo>
                  <a:pt x="121947" y="240012"/>
                </a:lnTo>
                <a:lnTo>
                  <a:pt x="118442" y="242875"/>
                </a:lnTo>
                <a:lnTo>
                  <a:pt x="114200" y="244784"/>
                </a:lnTo>
                <a:lnTo>
                  <a:pt x="109467" y="246057"/>
                </a:lnTo>
                <a:lnTo>
                  <a:pt x="104407" y="246905"/>
                </a:lnTo>
                <a:lnTo>
                  <a:pt x="100081" y="248423"/>
                </a:lnTo>
                <a:lnTo>
                  <a:pt x="96244" y="250388"/>
                </a:lnTo>
                <a:lnTo>
                  <a:pt x="92735" y="252650"/>
                </a:lnTo>
                <a:lnTo>
                  <a:pt x="89442" y="254158"/>
                </a:lnTo>
                <a:lnTo>
                  <a:pt x="86294" y="255164"/>
                </a:lnTo>
                <a:lnTo>
                  <a:pt x="83243" y="255834"/>
                </a:lnTo>
                <a:lnTo>
                  <a:pt x="80257" y="256281"/>
                </a:lnTo>
                <a:lnTo>
                  <a:pt x="74399" y="256777"/>
                </a:lnTo>
                <a:lnTo>
                  <a:pt x="68569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8"/>
          <p:cNvSpPr/>
          <p:nvPr/>
        </p:nvSpPr>
        <p:spPr>
          <a:xfrm>
            <a:off x="4983479" y="5246370"/>
            <a:ext cx="308612" cy="34291"/>
          </a:xfrm>
          <a:custGeom>
            <a:avLst/>
            <a:gdLst/>
            <a:ahLst/>
            <a:cxnLst/>
            <a:rect l="0" t="0" r="0" b="0"/>
            <a:pathLst>
              <a:path w="308612" h="34291">
                <a:moveTo>
                  <a:pt x="0" y="34290"/>
                </a:moveTo>
                <a:lnTo>
                  <a:pt x="7382" y="34290"/>
                </a:lnTo>
                <a:lnTo>
                  <a:pt x="8731" y="33337"/>
                </a:lnTo>
                <a:lnTo>
                  <a:pt x="10584" y="31750"/>
                </a:lnTo>
                <a:lnTo>
                  <a:pt x="12771" y="29739"/>
                </a:lnTo>
                <a:lnTo>
                  <a:pt x="16134" y="28398"/>
                </a:lnTo>
                <a:lnTo>
                  <a:pt x="20281" y="27504"/>
                </a:lnTo>
                <a:lnTo>
                  <a:pt x="24951" y="26908"/>
                </a:lnTo>
                <a:lnTo>
                  <a:pt x="29969" y="26512"/>
                </a:lnTo>
                <a:lnTo>
                  <a:pt x="35220" y="26246"/>
                </a:lnTo>
                <a:lnTo>
                  <a:pt x="40625" y="26070"/>
                </a:lnTo>
                <a:lnTo>
                  <a:pt x="46134" y="25000"/>
                </a:lnTo>
                <a:lnTo>
                  <a:pt x="51711" y="23334"/>
                </a:lnTo>
                <a:lnTo>
                  <a:pt x="57334" y="21271"/>
                </a:lnTo>
                <a:lnTo>
                  <a:pt x="62988" y="19896"/>
                </a:lnTo>
                <a:lnTo>
                  <a:pt x="68662" y="18979"/>
                </a:lnTo>
                <a:lnTo>
                  <a:pt x="74350" y="18367"/>
                </a:lnTo>
                <a:lnTo>
                  <a:pt x="80047" y="17007"/>
                </a:lnTo>
                <a:lnTo>
                  <a:pt x="85750" y="15148"/>
                </a:lnTo>
                <a:lnTo>
                  <a:pt x="91457" y="12956"/>
                </a:lnTo>
                <a:lnTo>
                  <a:pt x="98118" y="11495"/>
                </a:lnTo>
                <a:lnTo>
                  <a:pt x="105418" y="10521"/>
                </a:lnTo>
                <a:lnTo>
                  <a:pt x="113141" y="9871"/>
                </a:lnTo>
                <a:lnTo>
                  <a:pt x="121148" y="8486"/>
                </a:lnTo>
                <a:lnTo>
                  <a:pt x="129343" y="6610"/>
                </a:lnTo>
                <a:lnTo>
                  <a:pt x="137664" y="4406"/>
                </a:lnTo>
                <a:lnTo>
                  <a:pt x="146068" y="2937"/>
                </a:lnTo>
                <a:lnTo>
                  <a:pt x="154529" y="1958"/>
                </a:lnTo>
                <a:lnTo>
                  <a:pt x="163027" y="1305"/>
                </a:lnTo>
                <a:lnTo>
                  <a:pt x="170598" y="870"/>
                </a:lnTo>
                <a:lnTo>
                  <a:pt x="184089" y="387"/>
                </a:lnTo>
                <a:lnTo>
                  <a:pt x="215116" y="76"/>
                </a:lnTo>
                <a:lnTo>
                  <a:pt x="30861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9"/>
          <p:cNvSpPr/>
          <p:nvPr/>
        </p:nvSpPr>
        <p:spPr>
          <a:xfrm>
            <a:off x="5146357" y="5126354"/>
            <a:ext cx="68581" cy="231459"/>
          </a:xfrm>
          <a:custGeom>
            <a:avLst/>
            <a:gdLst/>
            <a:ahLst/>
            <a:cxnLst/>
            <a:rect l="0" t="0" r="0" b="0"/>
            <a:pathLst>
              <a:path w="68581" h="231459">
                <a:moveTo>
                  <a:pt x="0" y="0"/>
                </a:moveTo>
                <a:lnTo>
                  <a:pt x="0" y="20401"/>
                </a:lnTo>
                <a:lnTo>
                  <a:pt x="953" y="24078"/>
                </a:lnTo>
                <a:lnTo>
                  <a:pt x="2540" y="28435"/>
                </a:lnTo>
                <a:lnTo>
                  <a:pt x="4551" y="33244"/>
                </a:lnTo>
                <a:lnTo>
                  <a:pt x="5892" y="38355"/>
                </a:lnTo>
                <a:lnTo>
                  <a:pt x="6785" y="43668"/>
                </a:lnTo>
                <a:lnTo>
                  <a:pt x="7381" y="49115"/>
                </a:lnTo>
                <a:lnTo>
                  <a:pt x="8731" y="54651"/>
                </a:lnTo>
                <a:lnTo>
                  <a:pt x="10583" y="60247"/>
                </a:lnTo>
                <a:lnTo>
                  <a:pt x="12770" y="65882"/>
                </a:lnTo>
                <a:lnTo>
                  <a:pt x="15181" y="71544"/>
                </a:lnTo>
                <a:lnTo>
                  <a:pt x="20400" y="82916"/>
                </a:lnTo>
                <a:lnTo>
                  <a:pt x="28693" y="100027"/>
                </a:lnTo>
                <a:lnTo>
                  <a:pt x="30558" y="105737"/>
                </a:lnTo>
                <a:lnTo>
                  <a:pt x="31802" y="111449"/>
                </a:lnTo>
                <a:lnTo>
                  <a:pt x="32631" y="117162"/>
                </a:lnTo>
                <a:lnTo>
                  <a:pt x="34137" y="123828"/>
                </a:lnTo>
                <a:lnTo>
                  <a:pt x="36093" y="131130"/>
                </a:lnTo>
                <a:lnTo>
                  <a:pt x="38350" y="138855"/>
                </a:lnTo>
                <a:lnTo>
                  <a:pt x="39854" y="145911"/>
                </a:lnTo>
                <a:lnTo>
                  <a:pt x="40857" y="152519"/>
                </a:lnTo>
                <a:lnTo>
                  <a:pt x="41526" y="158829"/>
                </a:lnTo>
                <a:lnTo>
                  <a:pt x="42924" y="164942"/>
                </a:lnTo>
                <a:lnTo>
                  <a:pt x="44808" y="170921"/>
                </a:lnTo>
                <a:lnTo>
                  <a:pt x="47017" y="176812"/>
                </a:lnTo>
                <a:lnTo>
                  <a:pt x="48490" y="182645"/>
                </a:lnTo>
                <a:lnTo>
                  <a:pt x="49472" y="188439"/>
                </a:lnTo>
                <a:lnTo>
                  <a:pt x="50126" y="194206"/>
                </a:lnTo>
                <a:lnTo>
                  <a:pt x="51515" y="199956"/>
                </a:lnTo>
                <a:lnTo>
                  <a:pt x="53393" y="205694"/>
                </a:lnTo>
                <a:lnTo>
                  <a:pt x="55598" y="211424"/>
                </a:lnTo>
                <a:lnTo>
                  <a:pt x="58020" y="216197"/>
                </a:lnTo>
                <a:lnTo>
                  <a:pt x="60588" y="220332"/>
                </a:lnTo>
                <a:lnTo>
                  <a:pt x="68580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0"/>
          <p:cNvSpPr/>
          <p:nvPr/>
        </p:nvSpPr>
        <p:spPr>
          <a:xfrm>
            <a:off x="5463540" y="5297808"/>
            <a:ext cx="8573" cy="34288"/>
          </a:xfrm>
          <a:custGeom>
            <a:avLst/>
            <a:gdLst/>
            <a:ahLst/>
            <a:cxnLst/>
            <a:rect l="0" t="0" r="0" b="0"/>
            <a:pathLst>
              <a:path w="8573" h="34288">
                <a:moveTo>
                  <a:pt x="8572" y="25714"/>
                </a:moveTo>
                <a:lnTo>
                  <a:pt x="353" y="25714"/>
                </a:lnTo>
                <a:lnTo>
                  <a:pt x="235" y="24762"/>
                </a:lnTo>
                <a:lnTo>
                  <a:pt x="157" y="23174"/>
                </a:lnTo>
                <a:lnTo>
                  <a:pt x="69" y="18870"/>
                </a:lnTo>
                <a:lnTo>
                  <a:pt x="0" y="0"/>
                </a:lnTo>
                <a:lnTo>
                  <a:pt x="0" y="3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1"/>
          <p:cNvSpPr/>
          <p:nvPr/>
        </p:nvSpPr>
        <p:spPr>
          <a:xfrm>
            <a:off x="5677884" y="5074920"/>
            <a:ext cx="236024" cy="325756"/>
          </a:xfrm>
          <a:custGeom>
            <a:avLst/>
            <a:gdLst/>
            <a:ahLst/>
            <a:cxnLst/>
            <a:rect l="0" t="0" r="0" b="0"/>
            <a:pathLst>
              <a:path w="236024" h="325756">
                <a:moveTo>
                  <a:pt x="214281" y="17145"/>
                </a:moveTo>
                <a:lnTo>
                  <a:pt x="198680" y="17145"/>
                </a:lnTo>
                <a:lnTo>
                  <a:pt x="195282" y="14605"/>
                </a:lnTo>
                <a:lnTo>
                  <a:pt x="193042" y="12594"/>
                </a:lnTo>
                <a:lnTo>
                  <a:pt x="190597" y="11253"/>
                </a:lnTo>
                <a:lnTo>
                  <a:pt x="185339" y="9763"/>
                </a:lnTo>
                <a:lnTo>
                  <a:pt x="179828" y="9102"/>
                </a:lnTo>
                <a:lnTo>
                  <a:pt x="173251" y="8808"/>
                </a:lnTo>
                <a:lnTo>
                  <a:pt x="152598" y="8603"/>
                </a:lnTo>
                <a:lnTo>
                  <a:pt x="149346" y="7640"/>
                </a:lnTo>
                <a:lnTo>
                  <a:pt x="143193" y="4030"/>
                </a:lnTo>
                <a:lnTo>
                  <a:pt x="139266" y="2687"/>
                </a:lnTo>
                <a:lnTo>
                  <a:pt x="134744" y="1791"/>
                </a:lnTo>
                <a:lnTo>
                  <a:pt x="129824" y="1194"/>
                </a:lnTo>
                <a:lnTo>
                  <a:pt x="124638" y="796"/>
                </a:lnTo>
                <a:lnTo>
                  <a:pt x="119277" y="531"/>
                </a:lnTo>
                <a:lnTo>
                  <a:pt x="105169" y="157"/>
                </a:lnTo>
                <a:lnTo>
                  <a:pt x="66599" y="4"/>
                </a:lnTo>
                <a:lnTo>
                  <a:pt x="47742" y="0"/>
                </a:lnTo>
                <a:lnTo>
                  <a:pt x="45152" y="952"/>
                </a:lnTo>
                <a:lnTo>
                  <a:pt x="39735" y="4550"/>
                </a:lnTo>
                <a:lnTo>
                  <a:pt x="34152" y="6785"/>
                </a:lnTo>
                <a:lnTo>
                  <a:pt x="31330" y="7381"/>
                </a:lnTo>
                <a:lnTo>
                  <a:pt x="29449" y="8730"/>
                </a:lnTo>
                <a:lnTo>
                  <a:pt x="28194" y="10583"/>
                </a:lnTo>
                <a:lnTo>
                  <a:pt x="27358" y="12770"/>
                </a:lnTo>
                <a:lnTo>
                  <a:pt x="25848" y="14228"/>
                </a:lnTo>
                <a:lnTo>
                  <a:pt x="23889" y="15200"/>
                </a:lnTo>
                <a:lnTo>
                  <a:pt x="21630" y="15849"/>
                </a:lnTo>
                <a:lnTo>
                  <a:pt x="16581" y="19109"/>
                </a:lnTo>
                <a:lnTo>
                  <a:pt x="13901" y="21311"/>
                </a:lnTo>
                <a:lnTo>
                  <a:pt x="12114" y="23733"/>
                </a:lnTo>
                <a:lnTo>
                  <a:pt x="10128" y="28963"/>
                </a:lnTo>
                <a:lnTo>
                  <a:pt x="9246" y="37002"/>
                </a:lnTo>
                <a:lnTo>
                  <a:pt x="8854" y="45973"/>
                </a:lnTo>
                <a:lnTo>
                  <a:pt x="8680" y="53135"/>
                </a:lnTo>
                <a:lnTo>
                  <a:pt x="7681" y="56378"/>
                </a:lnTo>
                <a:lnTo>
                  <a:pt x="2677" y="66446"/>
                </a:lnTo>
                <a:lnTo>
                  <a:pt x="1172" y="75886"/>
                </a:lnTo>
                <a:lnTo>
                  <a:pt x="770" y="81071"/>
                </a:lnTo>
                <a:lnTo>
                  <a:pt x="503" y="86432"/>
                </a:lnTo>
                <a:lnTo>
                  <a:pt x="206" y="97469"/>
                </a:lnTo>
                <a:lnTo>
                  <a:pt x="0" y="121220"/>
                </a:lnTo>
                <a:lnTo>
                  <a:pt x="941" y="124628"/>
                </a:lnTo>
                <a:lnTo>
                  <a:pt x="5866" y="133976"/>
                </a:lnTo>
                <a:lnTo>
                  <a:pt x="7352" y="139872"/>
                </a:lnTo>
                <a:lnTo>
                  <a:pt x="8188" y="148546"/>
                </a:lnTo>
                <a:lnTo>
                  <a:pt x="8509" y="153799"/>
                </a:lnTo>
                <a:lnTo>
                  <a:pt x="15321" y="161023"/>
                </a:lnTo>
                <a:lnTo>
                  <a:pt x="16759" y="162511"/>
                </a:lnTo>
                <a:lnTo>
                  <a:pt x="23887" y="155961"/>
                </a:lnTo>
                <a:lnTo>
                  <a:pt x="29014" y="150913"/>
                </a:lnTo>
                <a:lnTo>
                  <a:pt x="31714" y="149187"/>
                </a:lnTo>
                <a:lnTo>
                  <a:pt x="37255" y="147267"/>
                </a:lnTo>
                <a:lnTo>
                  <a:pt x="42893" y="143875"/>
                </a:lnTo>
                <a:lnTo>
                  <a:pt x="48573" y="139192"/>
                </a:lnTo>
                <a:lnTo>
                  <a:pt x="54273" y="133936"/>
                </a:lnTo>
                <a:lnTo>
                  <a:pt x="62837" y="125621"/>
                </a:lnTo>
                <a:lnTo>
                  <a:pt x="75957" y="112574"/>
                </a:lnTo>
                <a:lnTo>
                  <a:pt x="80155" y="109339"/>
                </a:lnTo>
                <a:lnTo>
                  <a:pt x="87359" y="105745"/>
                </a:lnTo>
                <a:lnTo>
                  <a:pt x="92519" y="103834"/>
                </a:lnTo>
                <a:lnTo>
                  <a:pt x="105872" y="99171"/>
                </a:lnTo>
                <a:lnTo>
                  <a:pt x="112481" y="97546"/>
                </a:lnTo>
                <a:lnTo>
                  <a:pt x="118792" y="96463"/>
                </a:lnTo>
                <a:lnTo>
                  <a:pt x="124904" y="95741"/>
                </a:lnTo>
                <a:lnTo>
                  <a:pt x="129931" y="95260"/>
                </a:lnTo>
                <a:lnTo>
                  <a:pt x="134235" y="94939"/>
                </a:lnTo>
                <a:lnTo>
                  <a:pt x="138057" y="94725"/>
                </a:lnTo>
                <a:lnTo>
                  <a:pt x="147384" y="94488"/>
                </a:lnTo>
                <a:lnTo>
                  <a:pt x="168893" y="94335"/>
                </a:lnTo>
                <a:lnTo>
                  <a:pt x="173544" y="95274"/>
                </a:lnTo>
                <a:lnTo>
                  <a:pt x="177598" y="96854"/>
                </a:lnTo>
                <a:lnTo>
                  <a:pt x="181253" y="98859"/>
                </a:lnTo>
                <a:lnTo>
                  <a:pt x="185595" y="100196"/>
                </a:lnTo>
                <a:lnTo>
                  <a:pt x="190394" y="101087"/>
                </a:lnTo>
                <a:lnTo>
                  <a:pt x="195499" y="101681"/>
                </a:lnTo>
                <a:lnTo>
                  <a:pt x="199854" y="103030"/>
                </a:lnTo>
                <a:lnTo>
                  <a:pt x="203711" y="104882"/>
                </a:lnTo>
                <a:lnTo>
                  <a:pt x="210535" y="109479"/>
                </a:lnTo>
                <a:lnTo>
                  <a:pt x="216744" y="114697"/>
                </a:lnTo>
                <a:lnTo>
                  <a:pt x="222678" y="120191"/>
                </a:lnTo>
                <a:lnTo>
                  <a:pt x="225594" y="122990"/>
                </a:lnTo>
                <a:lnTo>
                  <a:pt x="227538" y="126760"/>
                </a:lnTo>
                <a:lnTo>
                  <a:pt x="229698" y="136030"/>
                </a:lnTo>
                <a:lnTo>
                  <a:pt x="233198" y="143961"/>
                </a:lnTo>
                <a:lnTo>
                  <a:pt x="235464" y="147408"/>
                </a:lnTo>
                <a:lnTo>
                  <a:pt x="236023" y="151612"/>
                </a:lnTo>
                <a:lnTo>
                  <a:pt x="234104" y="161363"/>
                </a:lnTo>
                <a:lnTo>
                  <a:pt x="233211" y="166630"/>
                </a:lnTo>
                <a:lnTo>
                  <a:pt x="232616" y="172046"/>
                </a:lnTo>
                <a:lnTo>
                  <a:pt x="232219" y="177563"/>
                </a:lnTo>
                <a:lnTo>
                  <a:pt x="231002" y="183145"/>
                </a:lnTo>
                <a:lnTo>
                  <a:pt x="229238" y="188771"/>
                </a:lnTo>
                <a:lnTo>
                  <a:pt x="227110" y="194428"/>
                </a:lnTo>
                <a:lnTo>
                  <a:pt x="219564" y="216040"/>
                </a:lnTo>
                <a:lnTo>
                  <a:pt x="215898" y="223084"/>
                </a:lnTo>
                <a:lnTo>
                  <a:pt x="211549" y="229686"/>
                </a:lnTo>
                <a:lnTo>
                  <a:pt x="206745" y="235991"/>
                </a:lnTo>
                <a:lnTo>
                  <a:pt x="201636" y="242100"/>
                </a:lnTo>
                <a:lnTo>
                  <a:pt x="196326" y="248077"/>
                </a:lnTo>
                <a:lnTo>
                  <a:pt x="185346" y="259798"/>
                </a:lnTo>
                <a:lnTo>
                  <a:pt x="157083" y="288577"/>
                </a:lnTo>
                <a:lnTo>
                  <a:pt x="144522" y="301192"/>
                </a:lnTo>
                <a:lnTo>
                  <a:pt x="140153" y="304617"/>
                </a:lnTo>
                <a:lnTo>
                  <a:pt x="135334" y="307853"/>
                </a:lnTo>
                <a:lnTo>
                  <a:pt x="130217" y="310962"/>
                </a:lnTo>
                <a:lnTo>
                  <a:pt x="124901" y="313036"/>
                </a:lnTo>
                <a:lnTo>
                  <a:pt x="119452" y="314418"/>
                </a:lnTo>
                <a:lnTo>
                  <a:pt x="113914" y="315339"/>
                </a:lnTo>
                <a:lnTo>
                  <a:pt x="109270" y="316906"/>
                </a:lnTo>
                <a:lnTo>
                  <a:pt x="105221" y="318903"/>
                </a:lnTo>
                <a:lnTo>
                  <a:pt x="98182" y="322709"/>
                </a:lnTo>
                <a:lnTo>
                  <a:pt x="94971" y="323724"/>
                </a:lnTo>
                <a:lnTo>
                  <a:pt x="85693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2"/>
          <p:cNvSpPr/>
          <p:nvPr/>
        </p:nvSpPr>
        <p:spPr>
          <a:xfrm>
            <a:off x="4914900" y="5409279"/>
            <a:ext cx="1148716" cy="51373"/>
          </a:xfrm>
          <a:custGeom>
            <a:avLst/>
            <a:gdLst/>
            <a:ahLst/>
            <a:cxnLst/>
            <a:rect l="0" t="0" r="0" b="0"/>
            <a:pathLst>
              <a:path w="1148716" h="51373">
                <a:moveTo>
                  <a:pt x="0" y="25686"/>
                </a:moveTo>
                <a:lnTo>
                  <a:pt x="0" y="33067"/>
                </a:lnTo>
                <a:lnTo>
                  <a:pt x="952" y="33464"/>
                </a:lnTo>
                <a:lnTo>
                  <a:pt x="11931" y="34153"/>
                </a:lnTo>
                <a:lnTo>
                  <a:pt x="24701" y="34227"/>
                </a:lnTo>
                <a:lnTo>
                  <a:pt x="28850" y="35190"/>
                </a:lnTo>
                <a:lnTo>
                  <a:pt x="32568" y="36784"/>
                </a:lnTo>
                <a:lnTo>
                  <a:pt x="35999" y="38800"/>
                </a:lnTo>
                <a:lnTo>
                  <a:pt x="40192" y="40143"/>
                </a:lnTo>
                <a:lnTo>
                  <a:pt x="49930" y="41636"/>
                </a:lnTo>
                <a:lnTo>
                  <a:pt x="70674" y="42477"/>
                </a:lnTo>
                <a:lnTo>
                  <a:pt x="77596" y="43547"/>
                </a:lnTo>
                <a:lnTo>
                  <a:pt x="84116" y="45214"/>
                </a:lnTo>
                <a:lnTo>
                  <a:pt x="90366" y="47277"/>
                </a:lnTo>
                <a:lnTo>
                  <a:pt x="97392" y="48652"/>
                </a:lnTo>
                <a:lnTo>
                  <a:pt x="112817" y="50180"/>
                </a:lnTo>
                <a:lnTo>
                  <a:pt x="142118" y="51041"/>
                </a:lnTo>
                <a:lnTo>
                  <a:pt x="196850" y="51372"/>
                </a:lnTo>
                <a:lnTo>
                  <a:pt x="206480" y="50429"/>
                </a:lnTo>
                <a:lnTo>
                  <a:pt x="216711" y="48849"/>
                </a:lnTo>
                <a:lnTo>
                  <a:pt x="227341" y="46843"/>
                </a:lnTo>
                <a:lnTo>
                  <a:pt x="238238" y="45506"/>
                </a:lnTo>
                <a:lnTo>
                  <a:pt x="260506" y="44019"/>
                </a:lnTo>
                <a:lnTo>
                  <a:pt x="285643" y="43359"/>
                </a:lnTo>
                <a:lnTo>
                  <a:pt x="311737" y="42113"/>
                </a:lnTo>
                <a:lnTo>
                  <a:pt x="324029" y="40447"/>
                </a:lnTo>
                <a:lnTo>
                  <a:pt x="336034" y="38384"/>
                </a:lnTo>
                <a:lnTo>
                  <a:pt x="349753" y="37009"/>
                </a:lnTo>
                <a:lnTo>
                  <a:pt x="380236" y="35481"/>
                </a:lnTo>
                <a:lnTo>
                  <a:pt x="395413" y="34120"/>
                </a:lnTo>
                <a:lnTo>
                  <a:pt x="410293" y="32262"/>
                </a:lnTo>
                <a:lnTo>
                  <a:pt x="472946" y="22434"/>
                </a:lnTo>
                <a:lnTo>
                  <a:pt x="489604" y="20660"/>
                </a:lnTo>
                <a:lnTo>
                  <a:pt x="506426" y="19478"/>
                </a:lnTo>
                <a:lnTo>
                  <a:pt x="523354" y="18690"/>
                </a:lnTo>
                <a:lnTo>
                  <a:pt x="540355" y="17212"/>
                </a:lnTo>
                <a:lnTo>
                  <a:pt x="557404" y="15274"/>
                </a:lnTo>
                <a:lnTo>
                  <a:pt x="574485" y="13029"/>
                </a:lnTo>
                <a:lnTo>
                  <a:pt x="591587" y="11533"/>
                </a:lnTo>
                <a:lnTo>
                  <a:pt x="608704" y="10536"/>
                </a:lnTo>
                <a:lnTo>
                  <a:pt x="642962" y="9427"/>
                </a:lnTo>
                <a:lnTo>
                  <a:pt x="677238" y="8935"/>
                </a:lnTo>
                <a:lnTo>
                  <a:pt x="694379" y="7851"/>
                </a:lnTo>
                <a:lnTo>
                  <a:pt x="711522" y="6176"/>
                </a:lnTo>
                <a:lnTo>
                  <a:pt x="728665" y="4106"/>
                </a:lnTo>
                <a:lnTo>
                  <a:pt x="745809" y="2727"/>
                </a:lnTo>
                <a:lnTo>
                  <a:pt x="780098" y="1195"/>
                </a:lnTo>
                <a:lnTo>
                  <a:pt x="831532" y="332"/>
                </a:lnTo>
                <a:lnTo>
                  <a:pt x="922470" y="0"/>
                </a:lnTo>
                <a:lnTo>
                  <a:pt x="935973" y="942"/>
                </a:lnTo>
                <a:lnTo>
                  <a:pt x="948784" y="2522"/>
                </a:lnTo>
                <a:lnTo>
                  <a:pt x="961135" y="4528"/>
                </a:lnTo>
                <a:lnTo>
                  <a:pt x="974132" y="5866"/>
                </a:lnTo>
                <a:lnTo>
                  <a:pt x="1001272" y="7352"/>
                </a:lnTo>
                <a:lnTo>
                  <a:pt x="1034225" y="8188"/>
                </a:lnTo>
                <a:lnTo>
                  <a:pt x="1043813" y="9258"/>
                </a:lnTo>
                <a:lnTo>
                  <a:pt x="1053063" y="10924"/>
                </a:lnTo>
                <a:lnTo>
                  <a:pt x="1062087" y="12987"/>
                </a:lnTo>
                <a:lnTo>
                  <a:pt x="1070960" y="14362"/>
                </a:lnTo>
                <a:lnTo>
                  <a:pt x="1088440" y="15890"/>
                </a:lnTo>
                <a:lnTo>
                  <a:pt x="1122209" y="16952"/>
                </a:lnTo>
                <a:lnTo>
                  <a:pt x="1148715" y="171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3"/>
          <p:cNvSpPr/>
          <p:nvPr/>
        </p:nvSpPr>
        <p:spPr>
          <a:xfrm>
            <a:off x="5189620" y="5582037"/>
            <a:ext cx="273771" cy="332985"/>
          </a:xfrm>
          <a:custGeom>
            <a:avLst/>
            <a:gdLst/>
            <a:ahLst/>
            <a:cxnLst/>
            <a:rect l="0" t="0" r="0" b="0"/>
            <a:pathLst>
              <a:path w="273771" h="332985">
                <a:moveTo>
                  <a:pt x="16745" y="67240"/>
                </a:moveTo>
                <a:lnTo>
                  <a:pt x="37145" y="46841"/>
                </a:lnTo>
                <a:lnTo>
                  <a:pt x="45179" y="41346"/>
                </a:lnTo>
                <a:lnTo>
                  <a:pt x="49988" y="38548"/>
                </a:lnTo>
                <a:lnTo>
                  <a:pt x="57872" y="32898"/>
                </a:lnTo>
                <a:lnTo>
                  <a:pt x="65503" y="27212"/>
                </a:lnTo>
                <a:lnTo>
                  <a:pt x="70205" y="24363"/>
                </a:lnTo>
                <a:lnTo>
                  <a:pt x="75245" y="21510"/>
                </a:lnTo>
                <a:lnTo>
                  <a:pt x="85925" y="15800"/>
                </a:lnTo>
                <a:lnTo>
                  <a:pt x="91440" y="12945"/>
                </a:lnTo>
                <a:lnTo>
                  <a:pt x="97021" y="11040"/>
                </a:lnTo>
                <a:lnTo>
                  <a:pt x="102648" y="9771"/>
                </a:lnTo>
                <a:lnTo>
                  <a:pt x="108303" y="8925"/>
                </a:lnTo>
                <a:lnTo>
                  <a:pt x="113979" y="7409"/>
                </a:lnTo>
                <a:lnTo>
                  <a:pt x="119667" y="5445"/>
                </a:lnTo>
                <a:lnTo>
                  <a:pt x="125365" y="3183"/>
                </a:lnTo>
                <a:lnTo>
                  <a:pt x="131068" y="1676"/>
                </a:lnTo>
                <a:lnTo>
                  <a:pt x="136775" y="670"/>
                </a:lnTo>
                <a:lnTo>
                  <a:pt x="142485" y="0"/>
                </a:lnTo>
                <a:lnTo>
                  <a:pt x="147244" y="506"/>
                </a:lnTo>
                <a:lnTo>
                  <a:pt x="151369" y="1796"/>
                </a:lnTo>
                <a:lnTo>
                  <a:pt x="155072" y="3608"/>
                </a:lnTo>
                <a:lnTo>
                  <a:pt x="159445" y="4816"/>
                </a:lnTo>
                <a:lnTo>
                  <a:pt x="164266" y="5621"/>
                </a:lnTo>
                <a:lnTo>
                  <a:pt x="169385" y="6159"/>
                </a:lnTo>
                <a:lnTo>
                  <a:pt x="173749" y="7469"/>
                </a:lnTo>
                <a:lnTo>
                  <a:pt x="181139" y="11466"/>
                </a:lnTo>
                <a:lnTo>
                  <a:pt x="187599" y="16416"/>
                </a:lnTo>
                <a:lnTo>
                  <a:pt x="190655" y="19070"/>
                </a:lnTo>
                <a:lnTo>
                  <a:pt x="192693" y="21792"/>
                </a:lnTo>
                <a:lnTo>
                  <a:pt x="194956" y="27356"/>
                </a:lnTo>
                <a:lnTo>
                  <a:pt x="196231" y="35844"/>
                </a:lnTo>
                <a:lnTo>
                  <a:pt x="196608" y="44391"/>
                </a:lnTo>
                <a:lnTo>
                  <a:pt x="195709" y="47244"/>
                </a:lnTo>
                <a:lnTo>
                  <a:pt x="184821" y="66077"/>
                </a:lnTo>
                <a:lnTo>
                  <a:pt x="179393" y="74026"/>
                </a:lnTo>
                <a:lnTo>
                  <a:pt x="170981" y="83855"/>
                </a:lnTo>
                <a:lnTo>
                  <a:pt x="162457" y="92801"/>
                </a:lnTo>
                <a:lnTo>
                  <a:pt x="142473" y="112951"/>
                </a:lnTo>
                <a:lnTo>
                  <a:pt x="139616" y="114859"/>
                </a:lnTo>
                <a:lnTo>
                  <a:pt x="133901" y="116979"/>
                </a:lnTo>
                <a:lnTo>
                  <a:pt x="128187" y="117922"/>
                </a:lnTo>
                <a:lnTo>
                  <a:pt x="119628" y="118674"/>
                </a:lnTo>
                <a:lnTo>
                  <a:pt x="211194" y="118675"/>
                </a:lnTo>
                <a:lnTo>
                  <a:pt x="216863" y="119628"/>
                </a:lnTo>
                <a:lnTo>
                  <a:pt x="222547" y="121216"/>
                </a:lnTo>
                <a:lnTo>
                  <a:pt x="228241" y="123226"/>
                </a:lnTo>
                <a:lnTo>
                  <a:pt x="232990" y="125519"/>
                </a:lnTo>
                <a:lnTo>
                  <a:pt x="240806" y="130607"/>
                </a:lnTo>
                <a:lnTo>
                  <a:pt x="247455" y="136043"/>
                </a:lnTo>
                <a:lnTo>
                  <a:pt x="253585" y="141634"/>
                </a:lnTo>
                <a:lnTo>
                  <a:pt x="262391" y="150137"/>
                </a:lnTo>
                <a:lnTo>
                  <a:pt x="268161" y="155836"/>
                </a:lnTo>
                <a:lnTo>
                  <a:pt x="270081" y="159641"/>
                </a:lnTo>
                <a:lnTo>
                  <a:pt x="272213" y="168950"/>
                </a:lnTo>
                <a:lnTo>
                  <a:pt x="272782" y="174099"/>
                </a:lnTo>
                <a:lnTo>
                  <a:pt x="273161" y="179437"/>
                </a:lnTo>
                <a:lnTo>
                  <a:pt x="273582" y="189495"/>
                </a:lnTo>
                <a:lnTo>
                  <a:pt x="273770" y="197141"/>
                </a:lnTo>
                <a:lnTo>
                  <a:pt x="271313" y="206254"/>
                </a:lnTo>
                <a:lnTo>
                  <a:pt x="267046" y="216654"/>
                </a:lnTo>
                <a:lnTo>
                  <a:pt x="261975" y="227626"/>
                </a:lnTo>
                <a:lnTo>
                  <a:pt x="258336" y="233219"/>
                </a:lnTo>
                <a:lnTo>
                  <a:pt x="254006" y="238853"/>
                </a:lnTo>
                <a:lnTo>
                  <a:pt x="249214" y="244513"/>
                </a:lnTo>
                <a:lnTo>
                  <a:pt x="245066" y="250193"/>
                </a:lnTo>
                <a:lnTo>
                  <a:pt x="241349" y="255883"/>
                </a:lnTo>
                <a:lnTo>
                  <a:pt x="237918" y="261582"/>
                </a:lnTo>
                <a:lnTo>
                  <a:pt x="233726" y="267287"/>
                </a:lnTo>
                <a:lnTo>
                  <a:pt x="229027" y="272995"/>
                </a:lnTo>
                <a:lnTo>
                  <a:pt x="223988" y="278705"/>
                </a:lnTo>
                <a:lnTo>
                  <a:pt x="218725" y="283464"/>
                </a:lnTo>
                <a:lnTo>
                  <a:pt x="213310" y="287589"/>
                </a:lnTo>
                <a:lnTo>
                  <a:pt x="207796" y="291292"/>
                </a:lnTo>
                <a:lnTo>
                  <a:pt x="203167" y="294713"/>
                </a:lnTo>
                <a:lnTo>
                  <a:pt x="195484" y="301054"/>
                </a:lnTo>
                <a:lnTo>
                  <a:pt x="191149" y="304079"/>
                </a:lnTo>
                <a:lnTo>
                  <a:pt x="186354" y="307048"/>
                </a:lnTo>
                <a:lnTo>
                  <a:pt x="181253" y="309979"/>
                </a:lnTo>
                <a:lnTo>
                  <a:pt x="170504" y="315777"/>
                </a:lnTo>
                <a:lnTo>
                  <a:pt x="148082" y="327260"/>
                </a:lnTo>
                <a:lnTo>
                  <a:pt x="141450" y="329169"/>
                </a:lnTo>
                <a:lnTo>
                  <a:pt x="134172" y="330442"/>
                </a:lnTo>
                <a:lnTo>
                  <a:pt x="126462" y="331290"/>
                </a:lnTo>
                <a:lnTo>
                  <a:pt x="119417" y="331857"/>
                </a:lnTo>
                <a:lnTo>
                  <a:pt x="112815" y="332233"/>
                </a:lnTo>
                <a:lnTo>
                  <a:pt x="100400" y="332652"/>
                </a:lnTo>
                <a:lnTo>
                  <a:pt x="76908" y="332922"/>
                </a:lnTo>
                <a:lnTo>
                  <a:pt x="36756" y="332984"/>
                </a:lnTo>
                <a:lnTo>
                  <a:pt x="31991" y="332033"/>
                </a:lnTo>
                <a:lnTo>
                  <a:pt x="20732" y="327096"/>
                </a:lnTo>
                <a:lnTo>
                  <a:pt x="12317" y="325209"/>
                </a:lnTo>
                <a:lnTo>
                  <a:pt x="8448" y="324650"/>
                </a:lnTo>
                <a:lnTo>
                  <a:pt x="0" y="324424"/>
                </a:lnTo>
                <a:lnTo>
                  <a:pt x="7016" y="317035"/>
                </a:lnTo>
                <a:lnTo>
                  <a:pt x="10199" y="316373"/>
                </a:lnTo>
                <a:lnTo>
                  <a:pt x="16745" y="3158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4"/>
          <p:cNvSpPr/>
          <p:nvPr/>
        </p:nvSpPr>
        <p:spPr>
          <a:xfrm>
            <a:off x="5557955" y="5546418"/>
            <a:ext cx="317021" cy="282870"/>
          </a:xfrm>
          <a:custGeom>
            <a:avLst/>
            <a:gdLst/>
            <a:ahLst/>
            <a:cxnLst/>
            <a:rect l="0" t="0" r="0" b="0"/>
            <a:pathLst>
              <a:path w="317021" h="282870">
                <a:moveTo>
                  <a:pt x="128470" y="25707"/>
                </a:moveTo>
                <a:lnTo>
                  <a:pt x="128470" y="18326"/>
                </a:lnTo>
                <a:lnTo>
                  <a:pt x="127517" y="17928"/>
                </a:lnTo>
                <a:lnTo>
                  <a:pt x="119739" y="17204"/>
                </a:lnTo>
                <a:lnTo>
                  <a:pt x="104328" y="17137"/>
                </a:lnTo>
                <a:lnTo>
                  <a:pt x="100912" y="19675"/>
                </a:lnTo>
                <a:lnTo>
                  <a:pt x="98668" y="21686"/>
                </a:lnTo>
                <a:lnTo>
                  <a:pt x="96220" y="23026"/>
                </a:lnTo>
                <a:lnTo>
                  <a:pt x="88222" y="25865"/>
                </a:lnTo>
                <a:lnTo>
                  <a:pt x="79820" y="32315"/>
                </a:lnTo>
                <a:lnTo>
                  <a:pt x="71299" y="40259"/>
                </a:lnTo>
                <a:lnTo>
                  <a:pt x="65595" y="45827"/>
                </a:lnTo>
                <a:lnTo>
                  <a:pt x="59885" y="54017"/>
                </a:lnTo>
                <a:lnTo>
                  <a:pt x="57029" y="58868"/>
                </a:lnTo>
                <a:lnTo>
                  <a:pt x="48776" y="66797"/>
                </a:lnTo>
                <a:lnTo>
                  <a:pt x="43908" y="70246"/>
                </a:lnTo>
                <a:lnTo>
                  <a:pt x="39710" y="74449"/>
                </a:lnTo>
                <a:lnTo>
                  <a:pt x="35959" y="79157"/>
                </a:lnTo>
                <a:lnTo>
                  <a:pt x="32506" y="84200"/>
                </a:lnTo>
                <a:lnTo>
                  <a:pt x="26129" y="92344"/>
                </a:lnTo>
                <a:lnTo>
                  <a:pt x="20120" y="100091"/>
                </a:lnTo>
                <a:lnTo>
                  <a:pt x="17184" y="104824"/>
                </a:lnTo>
                <a:lnTo>
                  <a:pt x="14274" y="109884"/>
                </a:lnTo>
                <a:lnTo>
                  <a:pt x="11041" y="118046"/>
                </a:lnTo>
                <a:lnTo>
                  <a:pt x="8652" y="125802"/>
                </a:lnTo>
                <a:lnTo>
                  <a:pt x="6681" y="130537"/>
                </a:lnTo>
                <a:lnTo>
                  <a:pt x="4415" y="135598"/>
                </a:lnTo>
                <a:lnTo>
                  <a:pt x="2904" y="140878"/>
                </a:lnTo>
                <a:lnTo>
                  <a:pt x="1896" y="146302"/>
                </a:lnTo>
                <a:lnTo>
                  <a:pt x="1225" y="151824"/>
                </a:lnTo>
                <a:lnTo>
                  <a:pt x="479" y="160499"/>
                </a:lnTo>
                <a:lnTo>
                  <a:pt x="147" y="168482"/>
                </a:lnTo>
                <a:lnTo>
                  <a:pt x="0" y="178380"/>
                </a:lnTo>
                <a:lnTo>
                  <a:pt x="913" y="183686"/>
                </a:lnTo>
                <a:lnTo>
                  <a:pt x="2474" y="189129"/>
                </a:lnTo>
                <a:lnTo>
                  <a:pt x="4468" y="194662"/>
                </a:lnTo>
                <a:lnTo>
                  <a:pt x="6683" y="203351"/>
                </a:lnTo>
                <a:lnTo>
                  <a:pt x="8619" y="211340"/>
                </a:lnTo>
                <a:lnTo>
                  <a:pt x="10469" y="216137"/>
                </a:lnTo>
                <a:lnTo>
                  <a:pt x="12656" y="221240"/>
                </a:lnTo>
                <a:lnTo>
                  <a:pt x="17624" y="229451"/>
                </a:lnTo>
                <a:lnTo>
                  <a:pt x="23007" y="236274"/>
                </a:lnTo>
                <a:lnTo>
                  <a:pt x="28575" y="242482"/>
                </a:lnTo>
                <a:lnTo>
                  <a:pt x="34225" y="248416"/>
                </a:lnTo>
                <a:lnTo>
                  <a:pt x="40863" y="254229"/>
                </a:lnTo>
                <a:lnTo>
                  <a:pt x="50163" y="259987"/>
                </a:lnTo>
                <a:lnTo>
                  <a:pt x="58107" y="265721"/>
                </a:lnTo>
                <a:lnTo>
                  <a:pt x="65765" y="271445"/>
                </a:lnTo>
                <a:lnTo>
                  <a:pt x="75518" y="277163"/>
                </a:lnTo>
                <a:lnTo>
                  <a:pt x="83663" y="280340"/>
                </a:lnTo>
                <a:lnTo>
                  <a:pt x="90458" y="281752"/>
                </a:lnTo>
                <a:lnTo>
                  <a:pt x="96653" y="282380"/>
                </a:lnTo>
                <a:lnTo>
                  <a:pt x="105122" y="282659"/>
                </a:lnTo>
                <a:lnTo>
                  <a:pt x="142896" y="282869"/>
                </a:lnTo>
                <a:lnTo>
                  <a:pt x="148564" y="281920"/>
                </a:lnTo>
                <a:lnTo>
                  <a:pt x="154249" y="280336"/>
                </a:lnTo>
                <a:lnTo>
                  <a:pt x="159944" y="278327"/>
                </a:lnTo>
                <a:lnTo>
                  <a:pt x="165644" y="276988"/>
                </a:lnTo>
                <a:lnTo>
                  <a:pt x="171350" y="276095"/>
                </a:lnTo>
                <a:lnTo>
                  <a:pt x="177059" y="275500"/>
                </a:lnTo>
                <a:lnTo>
                  <a:pt x="185942" y="272298"/>
                </a:lnTo>
                <a:lnTo>
                  <a:pt x="194019" y="266748"/>
                </a:lnTo>
                <a:lnTo>
                  <a:pt x="198839" y="262601"/>
                </a:lnTo>
                <a:lnTo>
                  <a:pt x="203957" y="257931"/>
                </a:lnTo>
                <a:lnTo>
                  <a:pt x="209275" y="253866"/>
                </a:lnTo>
                <a:lnTo>
                  <a:pt x="214725" y="250202"/>
                </a:lnTo>
                <a:lnTo>
                  <a:pt x="220263" y="246808"/>
                </a:lnTo>
                <a:lnTo>
                  <a:pt x="224907" y="242640"/>
                </a:lnTo>
                <a:lnTo>
                  <a:pt x="228957" y="237957"/>
                </a:lnTo>
                <a:lnTo>
                  <a:pt x="232609" y="232929"/>
                </a:lnTo>
                <a:lnTo>
                  <a:pt x="241746" y="224803"/>
                </a:lnTo>
                <a:lnTo>
                  <a:pt x="246850" y="221302"/>
                </a:lnTo>
                <a:lnTo>
                  <a:pt x="252158" y="217064"/>
                </a:lnTo>
                <a:lnTo>
                  <a:pt x="257601" y="212333"/>
                </a:lnTo>
                <a:lnTo>
                  <a:pt x="263135" y="207274"/>
                </a:lnTo>
                <a:lnTo>
                  <a:pt x="267776" y="201997"/>
                </a:lnTo>
                <a:lnTo>
                  <a:pt x="271824" y="196573"/>
                </a:lnTo>
                <a:lnTo>
                  <a:pt x="275473" y="191053"/>
                </a:lnTo>
                <a:lnTo>
                  <a:pt x="278860" y="185467"/>
                </a:lnTo>
                <a:lnTo>
                  <a:pt x="282070" y="179839"/>
                </a:lnTo>
                <a:lnTo>
                  <a:pt x="288176" y="168505"/>
                </a:lnTo>
                <a:lnTo>
                  <a:pt x="302736" y="139996"/>
                </a:lnTo>
                <a:lnTo>
                  <a:pt x="311337" y="122858"/>
                </a:lnTo>
                <a:lnTo>
                  <a:pt x="313247" y="118097"/>
                </a:lnTo>
                <a:lnTo>
                  <a:pt x="315368" y="110266"/>
                </a:lnTo>
                <a:lnTo>
                  <a:pt x="315933" y="105892"/>
                </a:lnTo>
                <a:lnTo>
                  <a:pt x="316310" y="101071"/>
                </a:lnTo>
                <a:lnTo>
                  <a:pt x="316729" y="91587"/>
                </a:lnTo>
                <a:lnTo>
                  <a:pt x="316916" y="84197"/>
                </a:lnTo>
                <a:lnTo>
                  <a:pt x="317020" y="70131"/>
                </a:lnTo>
                <a:lnTo>
                  <a:pt x="316083" y="65800"/>
                </a:lnTo>
                <a:lnTo>
                  <a:pt x="312501" y="58448"/>
                </a:lnTo>
                <a:lnTo>
                  <a:pt x="307734" y="52006"/>
                </a:lnTo>
                <a:lnTo>
                  <a:pt x="302440" y="45968"/>
                </a:lnTo>
                <a:lnTo>
                  <a:pt x="294105" y="37213"/>
                </a:lnTo>
                <a:lnTo>
                  <a:pt x="288445" y="31456"/>
                </a:lnTo>
                <a:lnTo>
                  <a:pt x="284650" y="29539"/>
                </a:lnTo>
                <a:lnTo>
                  <a:pt x="275353" y="27410"/>
                </a:lnTo>
                <a:lnTo>
                  <a:pt x="267411" y="23924"/>
                </a:lnTo>
                <a:lnTo>
                  <a:pt x="259754" y="19199"/>
                </a:lnTo>
                <a:lnTo>
                  <a:pt x="250001" y="13925"/>
                </a:lnTo>
                <a:lnTo>
                  <a:pt x="244733" y="12137"/>
                </a:lnTo>
                <a:lnTo>
                  <a:pt x="239316" y="10945"/>
                </a:lnTo>
                <a:lnTo>
                  <a:pt x="233800" y="10150"/>
                </a:lnTo>
                <a:lnTo>
                  <a:pt x="228217" y="8668"/>
                </a:lnTo>
                <a:lnTo>
                  <a:pt x="222590" y="6728"/>
                </a:lnTo>
                <a:lnTo>
                  <a:pt x="216934" y="4481"/>
                </a:lnTo>
                <a:lnTo>
                  <a:pt x="211259" y="2984"/>
                </a:lnTo>
                <a:lnTo>
                  <a:pt x="205570" y="1986"/>
                </a:lnTo>
                <a:lnTo>
                  <a:pt x="199872" y="1320"/>
                </a:lnTo>
                <a:lnTo>
                  <a:pt x="194169" y="877"/>
                </a:lnTo>
                <a:lnTo>
                  <a:pt x="188462" y="581"/>
                </a:lnTo>
                <a:lnTo>
                  <a:pt x="177040" y="252"/>
                </a:lnTo>
                <a:lnTo>
                  <a:pt x="136865" y="12"/>
                </a:lnTo>
                <a:lnTo>
                  <a:pt x="123946" y="0"/>
                </a:lnTo>
                <a:lnTo>
                  <a:pt x="117834" y="949"/>
                </a:lnTo>
                <a:lnTo>
                  <a:pt x="111854" y="2533"/>
                </a:lnTo>
                <a:lnTo>
                  <a:pt x="105962" y="4543"/>
                </a:lnTo>
                <a:lnTo>
                  <a:pt x="96876" y="6776"/>
                </a:lnTo>
                <a:lnTo>
                  <a:pt x="93120" y="7371"/>
                </a:lnTo>
                <a:lnTo>
                  <a:pt x="86406" y="10573"/>
                </a:lnTo>
                <a:lnTo>
                  <a:pt x="77271" y="17730"/>
                </a:lnTo>
                <a:lnTo>
                  <a:pt x="68462" y="257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5"/>
          <p:cNvSpPr/>
          <p:nvPr/>
        </p:nvSpPr>
        <p:spPr>
          <a:xfrm>
            <a:off x="3560455" y="728662"/>
            <a:ext cx="291455" cy="1414464"/>
          </a:xfrm>
          <a:custGeom>
            <a:avLst/>
            <a:gdLst/>
            <a:ahLst/>
            <a:cxnLst/>
            <a:rect l="0" t="0" r="0" b="0"/>
            <a:pathLst>
              <a:path w="291455" h="1414464">
                <a:moveTo>
                  <a:pt x="291454" y="0"/>
                </a:moveTo>
                <a:lnTo>
                  <a:pt x="284073" y="7381"/>
                </a:lnTo>
                <a:lnTo>
                  <a:pt x="280872" y="8043"/>
                </a:lnTo>
                <a:lnTo>
                  <a:pt x="278684" y="8219"/>
                </a:lnTo>
                <a:lnTo>
                  <a:pt x="276273" y="9290"/>
                </a:lnTo>
                <a:lnTo>
                  <a:pt x="268329" y="15347"/>
                </a:lnTo>
                <a:lnTo>
                  <a:pt x="259944" y="23174"/>
                </a:lnTo>
                <a:lnTo>
                  <a:pt x="254272" y="28714"/>
                </a:lnTo>
                <a:lnTo>
                  <a:pt x="246037" y="34352"/>
                </a:lnTo>
                <a:lnTo>
                  <a:pt x="241174" y="37189"/>
                </a:lnTo>
                <a:lnTo>
                  <a:pt x="236026" y="40985"/>
                </a:lnTo>
                <a:lnTo>
                  <a:pt x="230690" y="45421"/>
                </a:lnTo>
                <a:lnTo>
                  <a:pt x="225227" y="50283"/>
                </a:lnTo>
                <a:lnTo>
                  <a:pt x="219681" y="54477"/>
                </a:lnTo>
                <a:lnTo>
                  <a:pt x="214078" y="58226"/>
                </a:lnTo>
                <a:lnTo>
                  <a:pt x="208438" y="61677"/>
                </a:lnTo>
                <a:lnTo>
                  <a:pt x="186847" y="75636"/>
                </a:lnTo>
                <a:lnTo>
                  <a:pt x="179807" y="80904"/>
                </a:lnTo>
                <a:lnTo>
                  <a:pt x="173207" y="86321"/>
                </a:lnTo>
                <a:lnTo>
                  <a:pt x="166903" y="91837"/>
                </a:lnTo>
                <a:lnTo>
                  <a:pt x="159843" y="97420"/>
                </a:lnTo>
                <a:lnTo>
                  <a:pt x="152278" y="103047"/>
                </a:lnTo>
                <a:lnTo>
                  <a:pt x="144378" y="108703"/>
                </a:lnTo>
                <a:lnTo>
                  <a:pt x="137206" y="114378"/>
                </a:lnTo>
                <a:lnTo>
                  <a:pt x="130520" y="120067"/>
                </a:lnTo>
                <a:lnTo>
                  <a:pt x="124157" y="125765"/>
                </a:lnTo>
                <a:lnTo>
                  <a:pt x="112008" y="137176"/>
                </a:lnTo>
                <a:lnTo>
                  <a:pt x="88686" y="160023"/>
                </a:lnTo>
                <a:lnTo>
                  <a:pt x="79732" y="171451"/>
                </a:lnTo>
                <a:lnTo>
                  <a:pt x="72579" y="182881"/>
                </a:lnTo>
                <a:lnTo>
                  <a:pt x="66224" y="194310"/>
                </a:lnTo>
                <a:lnTo>
                  <a:pt x="57292" y="206904"/>
                </a:lnTo>
                <a:lnTo>
                  <a:pt x="48612" y="221219"/>
                </a:lnTo>
                <a:lnTo>
                  <a:pt x="45412" y="231987"/>
                </a:lnTo>
                <a:lnTo>
                  <a:pt x="43002" y="271494"/>
                </a:lnTo>
                <a:lnTo>
                  <a:pt x="42896" y="288617"/>
                </a:lnTo>
                <a:lnTo>
                  <a:pt x="43834" y="293376"/>
                </a:lnTo>
                <a:lnTo>
                  <a:pt x="52183" y="310399"/>
                </a:lnTo>
                <a:lnTo>
                  <a:pt x="56524" y="319883"/>
                </a:lnTo>
                <a:lnTo>
                  <a:pt x="58453" y="327272"/>
                </a:lnTo>
                <a:lnTo>
                  <a:pt x="60873" y="330577"/>
                </a:lnTo>
                <a:lnTo>
                  <a:pt x="68642" y="336788"/>
                </a:lnTo>
                <a:lnTo>
                  <a:pt x="75904" y="345264"/>
                </a:lnTo>
                <a:lnTo>
                  <a:pt x="82307" y="355380"/>
                </a:lnTo>
                <a:lnTo>
                  <a:pt x="91267" y="370834"/>
                </a:lnTo>
                <a:lnTo>
                  <a:pt x="99954" y="382821"/>
                </a:lnTo>
                <a:lnTo>
                  <a:pt x="108560" y="398014"/>
                </a:lnTo>
                <a:lnTo>
                  <a:pt x="117143" y="413629"/>
                </a:lnTo>
                <a:lnTo>
                  <a:pt x="122860" y="421325"/>
                </a:lnTo>
                <a:lnTo>
                  <a:pt x="124766" y="425663"/>
                </a:lnTo>
                <a:lnTo>
                  <a:pt x="134134" y="457442"/>
                </a:lnTo>
                <a:lnTo>
                  <a:pt x="136554" y="482648"/>
                </a:lnTo>
                <a:lnTo>
                  <a:pt x="137097" y="522397"/>
                </a:lnTo>
                <a:lnTo>
                  <a:pt x="137115" y="528287"/>
                </a:lnTo>
                <a:lnTo>
                  <a:pt x="134594" y="539912"/>
                </a:lnTo>
                <a:lnTo>
                  <a:pt x="130299" y="550476"/>
                </a:lnTo>
                <a:lnTo>
                  <a:pt x="122526" y="562731"/>
                </a:lnTo>
                <a:lnTo>
                  <a:pt x="114190" y="578003"/>
                </a:lnTo>
                <a:lnTo>
                  <a:pt x="99989" y="605894"/>
                </a:lnTo>
                <a:lnTo>
                  <a:pt x="91741" y="614726"/>
                </a:lnTo>
                <a:lnTo>
                  <a:pt x="86875" y="618415"/>
                </a:lnTo>
                <a:lnTo>
                  <a:pt x="81725" y="621827"/>
                </a:lnTo>
                <a:lnTo>
                  <a:pt x="76388" y="625054"/>
                </a:lnTo>
                <a:lnTo>
                  <a:pt x="70924" y="628157"/>
                </a:lnTo>
                <a:lnTo>
                  <a:pt x="59774" y="634146"/>
                </a:lnTo>
                <a:lnTo>
                  <a:pt x="54133" y="637077"/>
                </a:lnTo>
                <a:lnTo>
                  <a:pt x="45326" y="642873"/>
                </a:lnTo>
                <a:lnTo>
                  <a:pt x="41644" y="645752"/>
                </a:lnTo>
                <a:lnTo>
                  <a:pt x="35013" y="648951"/>
                </a:lnTo>
                <a:lnTo>
                  <a:pt x="25924" y="650752"/>
                </a:lnTo>
                <a:lnTo>
                  <a:pt x="17199" y="651285"/>
                </a:lnTo>
                <a:lnTo>
                  <a:pt x="14320" y="651360"/>
                </a:lnTo>
                <a:lnTo>
                  <a:pt x="12400" y="652363"/>
                </a:lnTo>
                <a:lnTo>
                  <a:pt x="11121" y="653983"/>
                </a:lnTo>
                <a:lnTo>
                  <a:pt x="10268" y="656017"/>
                </a:lnTo>
                <a:lnTo>
                  <a:pt x="8747" y="656419"/>
                </a:lnTo>
                <a:lnTo>
                  <a:pt x="6780" y="655735"/>
                </a:lnTo>
                <a:lnTo>
                  <a:pt x="107" y="651583"/>
                </a:lnTo>
                <a:lnTo>
                  <a:pt x="0" y="658897"/>
                </a:lnTo>
                <a:lnTo>
                  <a:pt x="949" y="659292"/>
                </a:lnTo>
                <a:lnTo>
                  <a:pt x="4543" y="659731"/>
                </a:lnTo>
                <a:lnTo>
                  <a:pt x="6835" y="660801"/>
                </a:lnTo>
                <a:lnTo>
                  <a:pt x="15590" y="667433"/>
                </a:lnTo>
                <a:lnTo>
                  <a:pt x="23673" y="675257"/>
                </a:lnTo>
                <a:lnTo>
                  <a:pt x="54292" y="705813"/>
                </a:lnTo>
                <a:lnTo>
                  <a:pt x="56194" y="709619"/>
                </a:lnTo>
                <a:lnTo>
                  <a:pt x="59823" y="723126"/>
                </a:lnTo>
                <a:lnTo>
                  <a:pt x="64047" y="730329"/>
                </a:lnTo>
                <a:lnTo>
                  <a:pt x="71781" y="739740"/>
                </a:lnTo>
                <a:lnTo>
                  <a:pt x="73568" y="742715"/>
                </a:lnTo>
                <a:lnTo>
                  <a:pt x="81222" y="761757"/>
                </a:lnTo>
                <a:lnTo>
                  <a:pt x="88935" y="777733"/>
                </a:lnTo>
                <a:lnTo>
                  <a:pt x="97251" y="789980"/>
                </a:lnTo>
                <a:lnTo>
                  <a:pt x="99121" y="794306"/>
                </a:lnTo>
                <a:lnTo>
                  <a:pt x="101198" y="804192"/>
                </a:lnTo>
                <a:lnTo>
                  <a:pt x="103484" y="826061"/>
                </a:lnTo>
                <a:lnTo>
                  <a:pt x="107264" y="837356"/>
                </a:lnTo>
                <a:lnTo>
                  <a:pt x="107701" y="843035"/>
                </a:lnTo>
                <a:lnTo>
                  <a:pt x="102458" y="883150"/>
                </a:lnTo>
                <a:lnTo>
                  <a:pt x="96183" y="910697"/>
                </a:lnTo>
                <a:lnTo>
                  <a:pt x="95551" y="918599"/>
                </a:lnTo>
                <a:lnTo>
                  <a:pt x="93225" y="925772"/>
                </a:lnTo>
                <a:lnTo>
                  <a:pt x="81801" y="945921"/>
                </a:lnTo>
                <a:lnTo>
                  <a:pt x="75085" y="961429"/>
                </a:lnTo>
                <a:lnTo>
                  <a:pt x="67952" y="994669"/>
                </a:lnTo>
                <a:lnTo>
                  <a:pt x="60040" y="1011670"/>
                </a:lnTo>
                <a:lnTo>
                  <a:pt x="49426" y="1032756"/>
                </a:lnTo>
                <a:lnTo>
                  <a:pt x="43234" y="1047647"/>
                </a:lnTo>
                <a:lnTo>
                  <a:pt x="34393" y="1069557"/>
                </a:lnTo>
                <a:lnTo>
                  <a:pt x="31497" y="1075940"/>
                </a:lnTo>
                <a:lnTo>
                  <a:pt x="28281" y="1090653"/>
                </a:lnTo>
                <a:lnTo>
                  <a:pt x="25898" y="1105765"/>
                </a:lnTo>
                <a:lnTo>
                  <a:pt x="19202" y="1124982"/>
                </a:lnTo>
                <a:lnTo>
                  <a:pt x="12138" y="1142741"/>
                </a:lnTo>
                <a:lnTo>
                  <a:pt x="9268" y="1165809"/>
                </a:lnTo>
                <a:lnTo>
                  <a:pt x="8702" y="1188710"/>
                </a:lnTo>
                <a:lnTo>
                  <a:pt x="11164" y="1200146"/>
                </a:lnTo>
                <a:lnTo>
                  <a:pt x="14481" y="1211578"/>
                </a:lnTo>
                <a:lnTo>
                  <a:pt x="17854" y="1244917"/>
                </a:lnTo>
                <a:lnTo>
                  <a:pt x="26413" y="1261945"/>
                </a:lnTo>
                <a:lnTo>
                  <a:pt x="29036" y="1267064"/>
                </a:lnTo>
                <a:lnTo>
                  <a:pt x="31949" y="1277832"/>
                </a:lnTo>
                <a:lnTo>
                  <a:pt x="32726" y="1283371"/>
                </a:lnTo>
                <a:lnTo>
                  <a:pt x="36129" y="1292065"/>
                </a:lnTo>
                <a:lnTo>
                  <a:pt x="43400" y="1304854"/>
                </a:lnTo>
                <a:lnTo>
                  <a:pt x="54390" y="1326242"/>
                </a:lnTo>
                <a:lnTo>
                  <a:pt x="62886" y="1338582"/>
                </a:lnTo>
                <a:lnTo>
                  <a:pt x="71437" y="1352821"/>
                </a:lnTo>
                <a:lnTo>
                  <a:pt x="79686" y="1361031"/>
                </a:lnTo>
                <a:lnTo>
                  <a:pt x="84553" y="1364554"/>
                </a:lnTo>
                <a:lnTo>
                  <a:pt x="92501" y="1373549"/>
                </a:lnTo>
                <a:lnTo>
                  <a:pt x="99208" y="1382943"/>
                </a:lnTo>
                <a:lnTo>
                  <a:pt x="105364" y="1390294"/>
                </a:lnTo>
                <a:lnTo>
                  <a:pt x="114185" y="1399787"/>
                </a:lnTo>
                <a:lnTo>
                  <a:pt x="122831" y="1408633"/>
                </a:lnTo>
                <a:lnTo>
                  <a:pt x="125699" y="1410576"/>
                </a:lnTo>
                <a:lnTo>
                  <a:pt x="131425" y="1412735"/>
                </a:lnTo>
                <a:lnTo>
                  <a:pt x="140004" y="1413951"/>
                </a:lnTo>
                <a:lnTo>
                  <a:pt x="148579" y="1414311"/>
                </a:lnTo>
                <a:lnTo>
                  <a:pt x="160962" y="1414433"/>
                </a:lnTo>
                <a:lnTo>
                  <a:pt x="222874" y="1414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6"/>
          <p:cNvSpPr/>
          <p:nvPr/>
        </p:nvSpPr>
        <p:spPr>
          <a:xfrm>
            <a:off x="3234689" y="1243365"/>
            <a:ext cx="213907" cy="196816"/>
          </a:xfrm>
          <a:custGeom>
            <a:avLst/>
            <a:gdLst/>
            <a:ahLst/>
            <a:cxnLst/>
            <a:rect l="0" t="0" r="0" b="0"/>
            <a:pathLst>
              <a:path w="213907" h="196816">
                <a:moveTo>
                  <a:pt x="0" y="16792"/>
                </a:moveTo>
                <a:lnTo>
                  <a:pt x="0" y="12241"/>
                </a:lnTo>
                <a:lnTo>
                  <a:pt x="953" y="10901"/>
                </a:lnTo>
                <a:lnTo>
                  <a:pt x="2540" y="10007"/>
                </a:lnTo>
                <a:lnTo>
                  <a:pt x="7381" y="8573"/>
                </a:lnTo>
                <a:lnTo>
                  <a:pt x="13123" y="8377"/>
                </a:lnTo>
                <a:lnTo>
                  <a:pt x="45651" y="8222"/>
                </a:lnTo>
                <a:lnTo>
                  <a:pt x="49484" y="7269"/>
                </a:lnTo>
                <a:lnTo>
                  <a:pt x="53945" y="5681"/>
                </a:lnTo>
                <a:lnTo>
                  <a:pt x="58823" y="3669"/>
                </a:lnTo>
                <a:lnTo>
                  <a:pt x="63981" y="2329"/>
                </a:lnTo>
                <a:lnTo>
                  <a:pt x="69324" y="1435"/>
                </a:lnTo>
                <a:lnTo>
                  <a:pt x="74791" y="839"/>
                </a:lnTo>
                <a:lnTo>
                  <a:pt x="79388" y="442"/>
                </a:lnTo>
                <a:lnTo>
                  <a:pt x="83406" y="177"/>
                </a:lnTo>
                <a:lnTo>
                  <a:pt x="87037" y="0"/>
                </a:lnTo>
                <a:lnTo>
                  <a:pt x="90409" y="835"/>
                </a:lnTo>
                <a:lnTo>
                  <a:pt x="96697" y="4303"/>
                </a:lnTo>
                <a:lnTo>
                  <a:pt x="100660" y="5608"/>
                </a:lnTo>
                <a:lnTo>
                  <a:pt x="105207" y="6479"/>
                </a:lnTo>
                <a:lnTo>
                  <a:pt x="110143" y="7059"/>
                </a:lnTo>
                <a:lnTo>
                  <a:pt x="114386" y="7446"/>
                </a:lnTo>
                <a:lnTo>
                  <a:pt x="118168" y="7704"/>
                </a:lnTo>
                <a:lnTo>
                  <a:pt x="121641" y="7876"/>
                </a:lnTo>
                <a:lnTo>
                  <a:pt x="124909" y="8943"/>
                </a:lnTo>
                <a:lnTo>
                  <a:pt x="131081" y="12668"/>
                </a:lnTo>
                <a:lnTo>
                  <a:pt x="133107" y="14996"/>
                </a:lnTo>
                <a:lnTo>
                  <a:pt x="134458" y="17499"/>
                </a:lnTo>
                <a:lnTo>
                  <a:pt x="135960" y="22821"/>
                </a:lnTo>
                <a:lnTo>
                  <a:pt x="136627" y="28362"/>
                </a:lnTo>
                <a:lnTo>
                  <a:pt x="135852" y="31173"/>
                </a:lnTo>
                <a:lnTo>
                  <a:pt x="132452" y="36836"/>
                </a:lnTo>
                <a:lnTo>
                  <a:pt x="130211" y="40632"/>
                </a:lnTo>
                <a:lnTo>
                  <a:pt x="127765" y="45068"/>
                </a:lnTo>
                <a:lnTo>
                  <a:pt x="125182" y="49930"/>
                </a:lnTo>
                <a:lnTo>
                  <a:pt x="121555" y="55077"/>
                </a:lnTo>
                <a:lnTo>
                  <a:pt x="117231" y="60413"/>
                </a:lnTo>
                <a:lnTo>
                  <a:pt x="112445" y="65875"/>
                </a:lnTo>
                <a:lnTo>
                  <a:pt x="107348" y="71421"/>
                </a:lnTo>
                <a:lnTo>
                  <a:pt x="96606" y="82664"/>
                </a:lnTo>
                <a:lnTo>
                  <a:pt x="90122" y="87377"/>
                </a:lnTo>
                <a:lnTo>
                  <a:pt x="82941" y="91471"/>
                </a:lnTo>
                <a:lnTo>
                  <a:pt x="75296" y="95153"/>
                </a:lnTo>
                <a:lnTo>
                  <a:pt x="69248" y="98560"/>
                </a:lnTo>
                <a:lnTo>
                  <a:pt x="64263" y="101784"/>
                </a:lnTo>
                <a:lnTo>
                  <a:pt x="59987" y="104886"/>
                </a:lnTo>
                <a:lnTo>
                  <a:pt x="56184" y="106954"/>
                </a:lnTo>
                <a:lnTo>
                  <a:pt x="52696" y="108332"/>
                </a:lnTo>
                <a:lnTo>
                  <a:pt x="49419" y="109251"/>
                </a:lnTo>
                <a:lnTo>
                  <a:pt x="43236" y="112813"/>
                </a:lnTo>
                <a:lnTo>
                  <a:pt x="34814" y="119261"/>
                </a:lnTo>
                <a:lnTo>
                  <a:pt x="39603" y="116944"/>
                </a:lnTo>
                <a:lnTo>
                  <a:pt x="43547" y="114992"/>
                </a:lnTo>
                <a:lnTo>
                  <a:pt x="47129" y="113691"/>
                </a:lnTo>
                <a:lnTo>
                  <a:pt x="53649" y="112246"/>
                </a:lnTo>
                <a:lnTo>
                  <a:pt x="59722" y="111603"/>
                </a:lnTo>
                <a:lnTo>
                  <a:pt x="62675" y="111432"/>
                </a:lnTo>
                <a:lnTo>
                  <a:pt x="66548" y="110366"/>
                </a:lnTo>
                <a:lnTo>
                  <a:pt x="71036" y="108702"/>
                </a:lnTo>
                <a:lnTo>
                  <a:pt x="75932" y="106640"/>
                </a:lnTo>
                <a:lnTo>
                  <a:pt x="81102" y="105266"/>
                </a:lnTo>
                <a:lnTo>
                  <a:pt x="86453" y="104350"/>
                </a:lnTo>
                <a:lnTo>
                  <a:pt x="91925" y="103739"/>
                </a:lnTo>
                <a:lnTo>
                  <a:pt x="97479" y="102379"/>
                </a:lnTo>
                <a:lnTo>
                  <a:pt x="103086" y="100520"/>
                </a:lnTo>
                <a:lnTo>
                  <a:pt x="108729" y="98328"/>
                </a:lnTo>
                <a:lnTo>
                  <a:pt x="114396" y="96867"/>
                </a:lnTo>
                <a:lnTo>
                  <a:pt x="120079" y="95893"/>
                </a:lnTo>
                <a:lnTo>
                  <a:pt x="125773" y="95243"/>
                </a:lnTo>
                <a:lnTo>
                  <a:pt x="131474" y="94810"/>
                </a:lnTo>
                <a:lnTo>
                  <a:pt x="137179" y="94522"/>
                </a:lnTo>
                <a:lnTo>
                  <a:pt x="142888" y="94329"/>
                </a:lnTo>
                <a:lnTo>
                  <a:pt x="148599" y="95154"/>
                </a:lnTo>
                <a:lnTo>
                  <a:pt x="154311" y="96656"/>
                </a:lnTo>
                <a:lnTo>
                  <a:pt x="160024" y="98609"/>
                </a:lnTo>
                <a:lnTo>
                  <a:pt x="164785" y="100864"/>
                </a:lnTo>
                <a:lnTo>
                  <a:pt x="168912" y="103320"/>
                </a:lnTo>
                <a:lnTo>
                  <a:pt x="172616" y="105910"/>
                </a:lnTo>
                <a:lnTo>
                  <a:pt x="176990" y="107637"/>
                </a:lnTo>
                <a:lnTo>
                  <a:pt x="181811" y="108788"/>
                </a:lnTo>
                <a:lnTo>
                  <a:pt x="186930" y="109555"/>
                </a:lnTo>
                <a:lnTo>
                  <a:pt x="191295" y="111019"/>
                </a:lnTo>
                <a:lnTo>
                  <a:pt x="195158" y="112947"/>
                </a:lnTo>
                <a:lnTo>
                  <a:pt x="203650" y="118336"/>
                </a:lnTo>
                <a:lnTo>
                  <a:pt x="209672" y="123820"/>
                </a:lnTo>
                <a:lnTo>
                  <a:pt x="211219" y="126244"/>
                </a:lnTo>
                <a:lnTo>
                  <a:pt x="212938" y="131477"/>
                </a:lnTo>
                <a:lnTo>
                  <a:pt x="213702" y="136978"/>
                </a:lnTo>
                <a:lnTo>
                  <a:pt x="213906" y="139779"/>
                </a:lnTo>
                <a:lnTo>
                  <a:pt x="213089" y="141646"/>
                </a:lnTo>
                <a:lnTo>
                  <a:pt x="211592" y="142890"/>
                </a:lnTo>
                <a:lnTo>
                  <a:pt x="209641" y="143720"/>
                </a:lnTo>
                <a:lnTo>
                  <a:pt x="208341" y="145226"/>
                </a:lnTo>
                <a:lnTo>
                  <a:pt x="207474" y="147182"/>
                </a:lnTo>
                <a:lnTo>
                  <a:pt x="206896" y="149439"/>
                </a:lnTo>
                <a:lnTo>
                  <a:pt x="203714" y="154486"/>
                </a:lnTo>
                <a:lnTo>
                  <a:pt x="201532" y="157166"/>
                </a:lnTo>
                <a:lnTo>
                  <a:pt x="198172" y="158952"/>
                </a:lnTo>
                <a:lnTo>
                  <a:pt x="194028" y="160143"/>
                </a:lnTo>
                <a:lnTo>
                  <a:pt x="189359" y="160937"/>
                </a:lnTo>
                <a:lnTo>
                  <a:pt x="185295" y="162418"/>
                </a:lnTo>
                <a:lnTo>
                  <a:pt x="181633" y="164359"/>
                </a:lnTo>
                <a:lnTo>
                  <a:pt x="178239" y="166605"/>
                </a:lnTo>
                <a:lnTo>
                  <a:pt x="174071" y="168102"/>
                </a:lnTo>
                <a:lnTo>
                  <a:pt x="169387" y="169101"/>
                </a:lnTo>
                <a:lnTo>
                  <a:pt x="164360" y="169766"/>
                </a:lnTo>
                <a:lnTo>
                  <a:pt x="160056" y="171162"/>
                </a:lnTo>
                <a:lnTo>
                  <a:pt x="156234" y="173046"/>
                </a:lnTo>
                <a:lnTo>
                  <a:pt x="152734" y="175254"/>
                </a:lnTo>
                <a:lnTo>
                  <a:pt x="148495" y="176725"/>
                </a:lnTo>
                <a:lnTo>
                  <a:pt x="143765" y="177707"/>
                </a:lnTo>
                <a:lnTo>
                  <a:pt x="138705" y="178361"/>
                </a:lnTo>
                <a:lnTo>
                  <a:pt x="133428" y="178797"/>
                </a:lnTo>
                <a:lnTo>
                  <a:pt x="128005" y="179088"/>
                </a:lnTo>
                <a:lnTo>
                  <a:pt x="122484" y="179282"/>
                </a:lnTo>
                <a:lnTo>
                  <a:pt x="116899" y="180364"/>
                </a:lnTo>
                <a:lnTo>
                  <a:pt x="111270" y="182037"/>
                </a:lnTo>
                <a:lnTo>
                  <a:pt x="105613" y="184106"/>
                </a:lnTo>
                <a:lnTo>
                  <a:pt x="99936" y="185484"/>
                </a:lnTo>
                <a:lnTo>
                  <a:pt x="94247" y="186404"/>
                </a:lnTo>
                <a:lnTo>
                  <a:pt x="88549" y="187016"/>
                </a:lnTo>
                <a:lnTo>
                  <a:pt x="83797" y="188378"/>
                </a:lnTo>
                <a:lnTo>
                  <a:pt x="79678" y="190237"/>
                </a:lnTo>
                <a:lnTo>
                  <a:pt x="75979" y="192430"/>
                </a:lnTo>
                <a:lnTo>
                  <a:pt x="71608" y="193891"/>
                </a:lnTo>
                <a:lnTo>
                  <a:pt x="66789" y="194866"/>
                </a:lnTo>
                <a:lnTo>
                  <a:pt x="51436" y="1968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7"/>
          <p:cNvSpPr/>
          <p:nvPr/>
        </p:nvSpPr>
        <p:spPr>
          <a:xfrm>
            <a:off x="3920489" y="445804"/>
            <a:ext cx="1843089" cy="239997"/>
          </a:xfrm>
          <a:custGeom>
            <a:avLst/>
            <a:gdLst/>
            <a:ahLst/>
            <a:cxnLst/>
            <a:rect l="0" t="0" r="0" b="0"/>
            <a:pathLst>
              <a:path w="1843089" h="239997">
                <a:moveTo>
                  <a:pt x="0" y="231423"/>
                </a:moveTo>
                <a:lnTo>
                  <a:pt x="0" y="218404"/>
                </a:lnTo>
                <a:lnTo>
                  <a:pt x="953" y="216076"/>
                </a:lnTo>
                <a:lnTo>
                  <a:pt x="4552" y="210950"/>
                </a:lnTo>
                <a:lnTo>
                  <a:pt x="6786" y="205496"/>
                </a:lnTo>
                <a:lnTo>
                  <a:pt x="7382" y="202709"/>
                </a:lnTo>
                <a:lnTo>
                  <a:pt x="10584" y="197071"/>
                </a:lnTo>
                <a:lnTo>
                  <a:pt x="16134" y="190438"/>
                </a:lnTo>
                <a:lnTo>
                  <a:pt x="24951" y="181140"/>
                </a:lnTo>
                <a:lnTo>
                  <a:pt x="29969" y="176946"/>
                </a:lnTo>
                <a:lnTo>
                  <a:pt x="40625" y="169746"/>
                </a:lnTo>
                <a:lnTo>
                  <a:pt x="45181" y="165540"/>
                </a:lnTo>
                <a:lnTo>
                  <a:pt x="49171" y="160831"/>
                </a:lnTo>
                <a:lnTo>
                  <a:pt x="52783" y="155787"/>
                </a:lnTo>
                <a:lnTo>
                  <a:pt x="58049" y="150519"/>
                </a:lnTo>
                <a:lnTo>
                  <a:pt x="64417" y="145102"/>
                </a:lnTo>
                <a:lnTo>
                  <a:pt x="71520" y="139586"/>
                </a:lnTo>
                <a:lnTo>
                  <a:pt x="79112" y="134956"/>
                </a:lnTo>
                <a:lnTo>
                  <a:pt x="87032" y="130916"/>
                </a:lnTo>
                <a:lnTo>
                  <a:pt x="95169" y="127271"/>
                </a:lnTo>
                <a:lnTo>
                  <a:pt x="103451" y="122936"/>
                </a:lnTo>
                <a:lnTo>
                  <a:pt x="111830" y="118141"/>
                </a:lnTo>
                <a:lnTo>
                  <a:pt x="120274" y="113039"/>
                </a:lnTo>
                <a:lnTo>
                  <a:pt x="128760" y="108685"/>
                </a:lnTo>
                <a:lnTo>
                  <a:pt x="145809" y="101308"/>
                </a:lnTo>
                <a:lnTo>
                  <a:pt x="162912" y="94854"/>
                </a:lnTo>
                <a:lnTo>
                  <a:pt x="188605" y="85866"/>
                </a:lnTo>
                <a:lnTo>
                  <a:pt x="204792" y="80053"/>
                </a:lnTo>
                <a:lnTo>
                  <a:pt x="218337" y="74295"/>
                </a:lnTo>
                <a:lnTo>
                  <a:pt x="233246" y="71101"/>
                </a:lnTo>
                <a:lnTo>
                  <a:pt x="247493" y="68729"/>
                </a:lnTo>
                <a:lnTo>
                  <a:pt x="262773" y="62991"/>
                </a:lnTo>
                <a:lnTo>
                  <a:pt x="276809" y="61314"/>
                </a:lnTo>
                <a:lnTo>
                  <a:pt x="282647" y="61820"/>
                </a:lnTo>
                <a:lnTo>
                  <a:pt x="287491" y="63109"/>
                </a:lnTo>
                <a:lnTo>
                  <a:pt x="295414" y="66129"/>
                </a:lnTo>
                <a:lnTo>
                  <a:pt x="302111" y="67472"/>
                </a:lnTo>
                <a:lnTo>
                  <a:pt x="308261" y="70608"/>
                </a:lnTo>
                <a:lnTo>
                  <a:pt x="319620" y="77729"/>
                </a:lnTo>
                <a:lnTo>
                  <a:pt x="328744" y="83105"/>
                </a:lnTo>
                <a:lnTo>
                  <a:pt x="335974" y="88669"/>
                </a:lnTo>
                <a:lnTo>
                  <a:pt x="339235" y="92439"/>
                </a:lnTo>
                <a:lnTo>
                  <a:pt x="342362" y="96857"/>
                </a:lnTo>
                <a:lnTo>
                  <a:pt x="345399" y="101707"/>
                </a:lnTo>
                <a:lnTo>
                  <a:pt x="348376" y="105893"/>
                </a:lnTo>
                <a:lnTo>
                  <a:pt x="354224" y="113084"/>
                </a:lnTo>
                <a:lnTo>
                  <a:pt x="362538" y="119456"/>
                </a:lnTo>
                <a:lnTo>
                  <a:pt x="371631" y="125462"/>
                </a:lnTo>
                <a:lnTo>
                  <a:pt x="378847" y="131307"/>
                </a:lnTo>
                <a:lnTo>
                  <a:pt x="383058" y="135151"/>
                </a:lnTo>
                <a:lnTo>
                  <a:pt x="392815" y="144503"/>
                </a:lnTo>
                <a:lnTo>
                  <a:pt x="398085" y="148711"/>
                </a:lnTo>
                <a:lnTo>
                  <a:pt x="413650" y="159185"/>
                </a:lnTo>
                <a:lnTo>
                  <a:pt x="421334" y="165345"/>
                </a:lnTo>
                <a:lnTo>
                  <a:pt x="425670" y="167368"/>
                </a:lnTo>
                <a:lnTo>
                  <a:pt x="446316" y="173156"/>
                </a:lnTo>
                <a:lnTo>
                  <a:pt x="457443" y="176952"/>
                </a:lnTo>
                <a:lnTo>
                  <a:pt x="482648" y="179388"/>
                </a:lnTo>
                <a:lnTo>
                  <a:pt x="535072" y="179965"/>
                </a:lnTo>
                <a:lnTo>
                  <a:pt x="557320" y="179029"/>
                </a:lnTo>
                <a:lnTo>
                  <a:pt x="576401" y="173142"/>
                </a:lnTo>
                <a:lnTo>
                  <a:pt x="595071" y="166318"/>
                </a:lnTo>
                <a:lnTo>
                  <a:pt x="623958" y="160989"/>
                </a:lnTo>
                <a:lnTo>
                  <a:pt x="642394" y="153721"/>
                </a:lnTo>
                <a:lnTo>
                  <a:pt x="655079" y="148311"/>
                </a:lnTo>
                <a:lnTo>
                  <a:pt x="670242" y="142732"/>
                </a:lnTo>
                <a:lnTo>
                  <a:pt x="683965" y="137077"/>
                </a:lnTo>
                <a:lnTo>
                  <a:pt x="696415" y="130437"/>
                </a:lnTo>
                <a:lnTo>
                  <a:pt x="702402" y="125999"/>
                </a:lnTo>
                <a:lnTo>
                  <a:pt x="708298" y="121135"/>
                </a:lnTo>
                <a:lnTo>
                  <a:pt x="714134" y="116940"/>
                </a:lnTo>
                <a:lnTo>
                  <a:pt x="725698" y="109739"/>
                </a:lnTo>
                <a:lnTo>
                  <a:pt x="737188" y="103364"/>
                </a:lnTo>
                <a:lnTo>
                  <a:pt x="742919" y="100330"/>
                </a:lnTo>
                <a:lnTo>
                  <a:pt x="747692" y="96403"/>
                </a:lnTo>
                <a:lnTo>
                  <a:pt x="751826" y="91880"/>
                </a:lnTo>
                <a:lnTo>
                  <a:pt x="755535" y="86959"/>
                </a:lnTo>
                <a:lnTo>
                  <a:pt x="758960" y="82726"/>
                </a:lnTo>
                <a:lnTo>
                  <a:pt x="765306" y="75483"/>
                </a:lnTo>
                <a:lnTo>
                  <a:pt x="768332" y="71266"/>
                </a:lnTo>
                <a:lnTo>
                  <a:pt x="771302" y="66549"/>
                </a:lnTo>
                <a:lnTo>
                  <a:pt x="774234" y="61499"/>
                </a:lnTo>
                <a:lnTo>
                  <a:pt x="777141" y="57181"/>
                </a:lnTo>
                <a:lnTo>
                  <a:pt x="782911" y="49842"/>
                </a:lnTo>
                <a:lnTo>
                  <a:pt x="788651" y="43405"/>
                </a:lnTo>
                <a:lnTo>
                  <a:pt x="794377" y="37370"/>
                </a:lnTo>
                <a:lnTo>
                  <a:pt x="800097" y="31512"/>
                </a:lnTo>
                <a:lnTo>
                  <a:pt x="802003" y="28617"/>
                </a:lnTo>
                <a:lnTo>
                  <a:pt x="804121" y="22859"/>
                </a:lnTo>
                <a:lnTo>
                  <a:pt x="805062" y="17126"/>
                </a:lnTo>
                <a:lnTo>
                  <a:pt x="805314" y="14263"/>
                </a:lnTo>
                <a:lnTo>
                  <a:pt x="806433" y="12355"/>
                </a:lnTo>
                <a:lnTo>
                  <a:pt x="808132" y="11082"/>
                </a:lnTo>
                <a:lnTo>
                  <a:pt x="810218" y="10234"/>
                </a:lnTo>
                <a:lnTo>
                  <a:pt x="811608" y="8716"/>
                </a:lnTo>
                <a:lnTo>
                  <a:pt x="812535" y="6752"/>
                </a:lnTo>
                <a:lnTo>
                  <a:pt x="814378" y="0"/>
                </a:lnTo>
                <a:lnTo>
                  <a:pt x="814388" y="20365"/>
                </a:lnTo>
                <a:lnTo>
                  <a:pt x="815341" y="23090"/>
                </a:lnTo>
                <a:lnTo>
                  <a:pt x="818939" y="28658"/>
                </a:lnTo>
                <a:lnTo>
                  <a:pt x="823713" y="34308"/>
                </a:lnTo>
                <a:lnTo>
                  <a:pt x="826320" y="37148"/>
                </a:lnTo>
                <a:lnTo>
                  <a:pt x="828058" y="39994"/>
                </a:lnTo>
                <a:lnTo>
                  <a:pt x="829988" y="45696"/>
                </a:lnTo>
                <a:lnTo>
                  <a:pt x="833387" y="51405"/>
                </a:lnTo>
                <a:lnTo>
                  <a:pt x="838072" y="57118"/>
                </a:lnTo>
                <a:lnTo>
                  <a:pt x="843329" y="62831"/>
                </a:lnTo>
                <a:lnTo>
                  <a:pt x="851644" y="71403"/>
                </a:lnTo>
                <a:lnTo>
                  <a:pt x="860140" y="79976"/>
                </a:lnTo>
                <a:lnTo>
                  <a:pt x="868377" y="85691"/>
                </a:lnTo>
                <a:lnTo>
                  <a:pt x="873241" y="88548"/>
                </a:lnTo>
                <a:lnTo>
                  <a:pt x="877436" y="92358"/>
                </a:lnTo>
                <a:lnTo>
                  <a:pt x="881185" y="96803"/>
                </a:lnTo>
                <a:lnTo>
                  <a:pt x="884637" y="101671"/>
                </a:lnTo>
                <a:lnTo>
                  <a:pt x="888843" y="105869"/>
                </a:lnTo>
                <a:lnTo>
                  <a:pt x="898597" y="113074"/>
                </a:lnTo>
                <a:lnTo>
                  <a:pt x="909282" y="119451"/>
                </a:lnTo>
                <a:lnTo>
                  <a:pt x="919428" y="125460"/>
                </a:lnTo>
                <a:lnTo>
                  <a:pt x="927112" y="131306"/>
                </a:lnTo>
                <a:lnTo>
                  <a:pt x="936243" y="137079"/>
                </a:lnTo>
                <a:lnTo>
                  <a:pt x="941345" y="139952"/>
                </a:lnTo>
                <a:lnTo>
                  <a:pt x="952093" y="143144"/>
                </a:lnTo>
                <a:lnTo>
                  <a:pt x="963220" y="145515"/>
                </a:lnTo>
                <a:lnTo>
                  <a:pt x="980195" y="151253"/>
                </a:lnTo>
                <a:lnTo>
                  <a:pt x="1008708" y="153873"/>
                </a:lnTo>
                <a:lnTo>
                  <a:pt x="1061204" y="154255"/>
                </a:lnTo>
                <a:lnTo>
                  <a:pt x="1074579" y="153311"/>
                </a:lnTo>
                <a:lnTo>
                  <a:pt x="1097221" y="147425"/>
                </a:lnTo>
                <a:lnTo>
                  <a:pt x="1117372" y="140600"/>
                </a:lnTo>
                <a:lnTo>
                  <a:pt x="1132880" y="138670"/>
                </a:lnTo>
                <a:lnTo>
                  <a:pt x="1140064" y="136250"/>
                </a:lnTo>
                <a:lnTo>
                  <a:pt x="1146757" y="132732"/>
                </a:lnTo>
                <a:lnTo>
                  <a:pt x="1153125" y="128481"/>
                </a:lnTo>
                <a:lnTo>
                  <a:pt x="1167820" y="121219"/>
                </a:lnTo>
                <a:lnTo>
                  <a:pt x="1183877" y="114816"/>
                </a:lnTo>
                <a:lnTo>
                  <a:pt x="1200538" y="108795"/>
                </a:lnTo>
                <a:lnTo>
                  <a:pt x="1225982" y="100051"/>
                </a:lnTo>
                <a:lnTo>
                  <a:pt x="1233565" y="96216"/>
                </a:lnTo>
                <a:lnTo>
                  <a:pt x="1240524" y="91755"/>
                </a:lnTo>
                <a:lnTo>
                  <a:pt x="1247068" y="86876"/>
                </a:lnTo>
                <a:lnTo>
                  <a:pt x="1254289" y="82671"/>
                </a:lnTo>
                <a:lnTo>
                  <a:pt x="1269932" y="75458"/>
                </a:lnTo>
                <a:lnTo>
                  <a:pt x="1286410" y="69078"/>
                </a:lnTo>
                <a:lnTo>
                  <a:pt x="1311752" y="60131"/>
                </a:lnTo>
                <a:lnTo>
                  <a:pt x="1329761" y="54328"/>
                </a:lnTo>
                <a:lnTo>
                  <a:pt x="1360368" y="45706"/>
                </a:lnTo>
                <a:lnTo>
                  <a:pt x="1378991" y="39980"/>
                </a:lnTo>
                <a:lnTo>
                  <a:pt x="1421073" y="35386"/>
                </a:lnTo>
                <a:lnTo>
                  <a:pt x="1463535" y="31939"/>
                </a:lnTo>
                <a:lnTo>
                  <a:pt x="1493455" y="27537"/>
                </a:lnTo>
                <a:lnTo>
                  <a:pt x="1543117" y="26880"/>
                </a:lnTo>
                <a:lnTo>
                  <a:pt x="1602186" y="34435"/>
                </a:lnTo>
                <a:lnTo>
                  <a:pt x="1628517" y="40870"/>
                </a:lnTo>
                <a:lnTo>
                  <a:pt x="1645806" y="46085"/>
                </a:lnTo>
                <a:lnTo>
                  <a:pt x="1671604" y="54377"/>
                </a:lnTo>
                <a:lnTo>
                  <a:pt x="1705921" y="60773"/>
                </a:lnTo>
                <a:lnTo>
                  <a:pt x="1714496" y="64316"/>
                </a:lnTo>
                <a:lnTo>
                  <a:pt x="1762576" y="88300"/>
                </a:lnTo>
                <a:lnTo>
                  <a:pt x="1768459" y="92193"/>
                </a:lnTo>
                <a:lnTo>
                  <a:pt x="1774285" y="96693"/>
                </a:lnTo>
                <a:lnTo>
                  <a:pt x="1780074" y="101598"/>
                </a:lnTo>
                <a:lnTo>
                  <a:pt x="1784886" y="105821"/>
                </a:lnTo>
                <a:lnTo>
                  <a:pt x="1792773" y="113052"/>
                </a:lnTo>
                <a:lnTo>
                  <a:pt x="1796210" y="117267"/>
                </a:lnTo>
                <a:lnTo>
                  <a:pt x="1799454" y="121981"/>
                </a:lnTo>
                <a:lnTo>
                  <a:pt x="1802569" y="127029"/>
                </a:lnTo>
                <a:lnTo>
                  <a:pt x="1805597" y="132300"/>
                </a:lnTo>
                <a:lnTo>
                  <a:pt x="1811503" y="143236"/>
                </a:lnTo>
                <a:lnTo>
                  <a:pt x="1814411" y="147867"/>
                </a:lnTo>
                <a:lnTo>
                  <a:pt x="1817303" y="151906"/>
                </a:lnTo>
                <a:lnTo>
                  <a:pt x="1820183" y="155552"/>
                </a:lnTo>
                <a:lnTo>
                  <a:pt x="1822103" y="159887"/>
                </a:lnTo>
                <a:lnTo>
                  <a:pt x="1823383" y="164682"/>
                </a:lnTo>
                <a:lnTo>
                  <a:pt x="1824236" y="169784"/>
                </a:lnTo>
                <a:lnTo>
                  <a:pt x="1825758" y="175091"/>
                </a:lnTo>
                <a:lnTo>
                  <a:pt x="1827725" y="180533"/>
                </a:lnTo>
                <a:lnTo>
                  <a:pt x="1829989" y="186066"/>
                </a:lnTo>
                <a:lnTo>
                  <a:pt x="1831497" y="190708"/>
                </a:lnTo>
                <a:lnTo>
                  <a:pt x="1832504" y="194755"/>
                </a:lnTo>
                <a:lnTo>
                  <a:pt x="1833621" y="201791"/>
                </a:lnTo>
                <a:lnTo>
                  <a:pt x="1834118" y="208093"/>
                </a:lnTo>
                <a:lnTo>
                  <a:pt x="1834339" y="214069"/>
                </a:lnTo>
                <a:lnTo>
                  <a:pt x="1834481" y="221116"/>
                </a:lnTo>
                <a:lnTo>
                  <a:pt x="1837040" y="224620"/>
                </a:lnTo>
                <a:lnTo>
                  <a:pt x="1839056" y="226887"/>
                </a:lnTo>
                <a:lnTo>
                  <a:pt x="1840400" y="229352"/>
                </a:lnTo>
                <a:lnTo>
                  <a:pt x="1842292" y="236418"/>
                </a:lnTo>
                <a:lnTo>
                  <a:pt x="1843088" y="2399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8"/>
          <p:cNvSpPr/>
          <p:nvPr/>
        </p:nvSpPr>
        <p:spPr>
          <a:xfrm>
            <a:off x="4529137" y="154409"/>
            <a:ext cx="145734" cy="85621"/>
          </a:xfrm>
          <a:custGeom>
            <a:avLst/>
            <a:gdLst/>
            <a:ahLst/>
            <a:cxnLst/>
            <a:rect l="0" t="0" r="0" b="0"/>
            <a:pathLst>
              <a:path w="145734" h="85621">
                <a:moveTo>
                  <a:pt x="8572" y="8468"/>
                </a:moveTo>
                <a:lnTo>
                  <a:pt x="8572" y="0"/>
                </a:lnTo>
                <a:lnTo>
                  <a:pt x="8572" y="7286"/>
                </a:lnTo>
                <a:lnTo>
                  <a:pt x="7620" y="7680"/>
                </a:lnTo>
                <a:lnTo>
                  <a:pt x="4022" y="8118"/>
                </a:lnTo>
                <a:lnTo>
                  <a:pt x="2681" y="9187"/>
                </a:lnTo>
                <a:lnTo>
                  <a:pt x="1787" y="10852"/>
                </a:lnTo>
                <a:lnTo>
                  <a:pt x="353" y="15818"/>
                </a:lnTo>
                <a:lnTo>
                  <a:pt x="235" y="17178"/>
                </a:lnTo>
                <a:lnTo>
                  <a:pt x="157" y="19037"/>
                </a:lnTo>
                <a:lnTo>
                  <a:pt x="70" y="23643"/>
                </a:lnTo>
                <a:lnTo>
                  <a:pt x="0" y="67241"/>
                </a:lnTo>
                <a:lnTo>
                  <a:pt x="953" y="68605"/>
                </a:lnTo>
                <a:lnTo>
                  <a:pt x="2540" y="70467"/>
                </a:lnTo>
                <a:lnTo>
                  <a:pt x="4551" y="72660"/>
                </a:lnTo>
                <a:lnTo>
                  <a:pt x="6844" y="74123"/>
                </a:lnTo>
                <a:lnTo>
                  <a:pt x="9325" y="75098"/>
                </a:lnTo>
                <a:lnTo>
                  <a:pt x="11931" y="75748"/>
                </a:lnTo>
                <a:lnTo>
                  <a:pt x="14622" y="76181"/>
                </a:lnTo>
                <a:lnTo>
                  <a:pt x="17368" y="76470"/>
                </a:lnTo>
                <a:lnTo>
                  <a:pt x="20151" y="76663"/>
                </a:lnTo>
                <a:lnTo>
                  <a:pt x="22959" y="76791"/>
                </a:lnTo>
                <a:lnTo>
                  <a:pt x="28619" y="76934"/>
                </a:lnTo>
                <a:lnTo>
                  <a:pt x="31462" y="77924"/>
                </a:lnTo>
                <a:lnTo>
                  <a:pt x="34310" y="79537"/>
                </a:lnTo>
                <a:lnTo>
                  <a:pt x="37161" y="81565"/>
                </a:lnTo>
                <a:lnTo>
                  <a:pt x="40013" y="82917"/>
                </a:lnTo>
                <a:lnTo>
                  <a:pt x="42868" y="83818"/>
                </a:lnTo>
                <a:lnTo>
                  <a:pt x="45724" y="84419"/>
                </a:lnTo>
                <a:lnTo>
                  <a:pt x="48580" y="84819"/>
                </a:lnTo>
                <a:lnTo>
                  <a:pt x="51437" y="85086"/>
                </a:lnTo>
                <a:lnTo>
                  <a:pt x="54294" y="85264"/>
                </a:lnTo>
                <a:lnTo>
                  <a:pt x="60008" y="85462"/>
                </a:lnTo>
                <a:lnTo>
                  <a:pt x="71120" y="85574"/>
                </a:lnTo>
                <a:lnTo>
                  <a:pt x="122879" y="85620"/>
                </a:lnTo>
                <a:lnTo>
                  <a:pt x="125734" y="84668"/>
                </a:lnTo>
                <a:lnTo>
                  <a:pt x="128591" y="83080"/>
                </a:lnTo>
                <a:lnTo>
                  <a:pt x="131447" y="81070"/>
                </a:lnTo>
                <a:lnTo>
                  <a:pt x="134304" y="79729"/>
                </a:lnTo>
                <a:lnTo>
                  <a:pt x="137161" y="78835"/>
                </a:lnTo>
                <a:lnTo>
                  <a:pt x="145733" y="770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9"/>
          <p:cNvSpPr/>
          <p:nvPr/>
        </p:nvSpPr>
        <p:spPr>
          <a:xfrm>
            <a:off x="4635641" y="154305"/>
            <a:ext cx="82092" cy="231458"/>
          </a:xfrm>
          <a:custGeom>
            <a:avLst/>
            <a:gdLst/>
            <a:ahLst/>
            <a:cxnLst/>
            <a:rect l="0" t="0" r="0" b="0"/>
            <a:pathLst>
              <a:path w="82092" h="231458">
                <a:moveTo>
                  <a:pt x="4938" y="0"/>
                </a:moveTo>
                <a:lnTo>
                  <a:pt x="388" y="0"/>
                </a:lnTo>
                <a:lnTo>
                  <a:pt x="0" y="952"/>
                </a:lnTo>
                <a:lnTo>
                  <a:pt x="694" y="2540"/>
                </a:lnTo>
                <a:lnTo>
                  <a:pt x="4100" y="7380"/>
                </a:lnTo>
                <a:lnTo>
                  <a:pt x="4566" y="10582"/>
                </a:lnTo>
                <a:lnTo>
                  <a:pt x="4828" y="17740"/>
                </a:lnTo>
                <a:lnTo>
                  <a:pt x="4865" y="20399"/>
                </a:lnTo>
                <a:lnTo>
                  <a:pt x="5842" y="23124"/>
                </a:lnTo>
                <a:lnTo>
                  <a:pt x="7446" y="25894"/>
                </a:lnTo>
                <a:lnTo>
                  <a:pt x="9468" y="28692"/>
                </a:lnTo>
                <a:lnTo>
                  <a:pt x="11768" y="32463"/>
                </a:lnTo>
                <a:lnTo>
                  <a:pt x="14254" y="36882"/>
                </a:lnTo>
                <a:lnTo>
                  <a:pt x="16864" y="41733"/>
                </a:lnTo>
                <a:lnTo>
                  <a:pt x="18603" y="45919"/>
                </a:lnTo>
                <a:lnTo>
                  <a:pt x="20537" y="53111"/>
                </a:lnTo>
                <a:lnTo>
                  <a:pt x="22005" y="56362"/>
                </a:lnTo>
                <a:lnTo>
                  <a:pt x="23936" y="59482"/>
                </a:lnTo>
                <a:lnTo>
                  <a:pt x="26176" y="62515"/>
                </a:lnTo>
                <a:lnTo>
                  <a:pt x="28622" y="66441"/>
                </a:lnTo>
                <a:lnTo>
                  <a:pt x="31205" y="70964"/>
                </a:lnTo>
                <a:lnTo>
                  <a:pt x="36615" y="81069"/>
                </a:lnTo>
                <a:lnTo>
                  <a:pt x="42195" y="91911"/>
                </a:lnTo>
                <a:lnTo>
                  <a:pt x="44064" y="97469"/>
                </a:lnTo>
                <a:lnTo>
                  <a:pt x="45309" y="103079"/>
                </a:lnTo>
                <a:lnTo>
                  <a:pt x="46140" y="108724"/>
                </a:lnTo>
                <a:lnTo>
                  <a:pt x="47646" y="113440"/>
                </a:lnTo>
                <a:lnTo>
                  <a:pt x="49603" y="117537"/>
                </a:lnTo>
                <a:lnTo>
                  <a:pt x="51860" y="121220"/>
                </a:lnTo>
                <a:lnTo>
                  <a:pt x="54317" y="125581"/>
                </a:lnTo>
                <a:lnTo>
                  <a:pt x="59587" y="135506"/>
                </a:lnTo>
                <a:lnTo>
                  <a:pt x="61373" y="139867"/>
                </a:lnTo>
                <a:lnTo>
                  <a:pt x="62564" y="143727"/>
                </a:lnTo>
                <a:lnTo>
                  <a:pt x="63358" y="147253"/>
                </a:lnTo>
                <a:lnTo>
                  <a:pt x="64840" y="151508"/>
                </a:lnTo>
                <a:lnTo>
                  <a:pt x="66780" y="156250"/>
                </a:lnTo>
                <a:lnTo>
                  <a:pt x="69027" y="161317"/>
                </a:lnTo>
                <a:lnTo>
                  <a:pt x="70524" y="166599"/>
                </a:lnTo>
                <a:lnTo>
                  <a:pt x="71522" y="172026"/>
                </a:lnTo>
                <a:lnTo>
                  <a:pt x="72187" y="177549"/>
                </a:lnTo>
                <a:lnTo>
                  <a:pt x="72631" y="182183"/>
                </a:lnTo>
                <a:lnTo>
                  <a:pt x="72927" y="186225"/>
                </a:lnTo>
                <a:lnTo>
                  <a:pt x="73124" y="189873"/>
                </a:lnTo>
                <a:lnTo>
                  <a:pt x="74208" y="193257"/>
                </a:lnTo>
                <a:lnTo>
                  <a:pt x="75883" y="196465"/>
                </a:lnTo>
                <a:lnTo>
                  <a:pt x="77953" y="199557"/>
                </a:lnTo>
                <a:lnTo>
                  <a:pt x="79332" y="203523"/>
                </a:lnTo>
                <a:lnTo>
                  <a:pt x="80252" y="208072"/>
                </a:lnTo>
                <a:lnTo>
                  <a:pt x="80864" y="213009"/>
                </a:lnTo>
                <a:lnTo>
                  <a:pt x="81274" y="217253"/>
                </a:lnTo>
                <a:lnTo>
                  <a:pt x="81546" y="221035"/>
                </a:lnTo>
                <a:lnTo>
                  <a:pt x="82091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1871662" y="1003335"/>
            <a:ext cx="1071564" cy="521379"/>
            <a:chOff x="1871662" y="1003335"/>
            <a:chExt cx="1071564" cy="521379"/>
          </a:xfrm>
        </p:grpSpPr>
        <p:sp>
          <p:nvSpPr>
            <p:cNvPr id="63" name="SMARTPenAnnotation60"/>
            <p:cNvSpPr/>
            <p:nvPr/>
          </p:nvSpPr>
          <p:spPr>
            <a:xfrm>
              <a:off x="1957387" y="1003335"/>
              <a:ext cx="111443" cy="213960"/>
            </a:xfrm>
            <a:custGeom>
              <a:avLst/>
              <a:gdLst/>
              <a:ahLst/>
              <a:cxnLst/>
              <a:rect l="0" t="0" r="0" b="0"/>
              <a:pathLst>
                <a:path w="111443" h="213960">
                  <a:moveTo>
                    <a:pt x="0" y="8220"/>
                  </a:moveTo>
                  <a:lnTo>
                    <a:pt x="0" y="0"/>
                  </a:lnTo>
                  <a:lnTo>
                    <a:pt x="0" y="12668"/>
                  </a:lnTo>
                  <a:lnTo>
                    <a:pt x="952" y="14043"/>
                  </a:lnTo>
                  <a:lnTo>
                    <a:pt x="2540" y="14959"/>
                  </a:lnTo>
                  <a:lnTo>
                    <a:pt x="4551" y="15570"/>
                  </a:lnTo>
                  <a:lnTo>
                    <a:pt x="5892" y="16930"/>
                  </a:lnTo>
                  <a:lnTo>
                    <a:pt x="6785" y="18789"/>
                  </a:lnTo>
                  <a:lnTo>
                    <a:pt x="7778" y="23395"/>
                  </a:lnTo>
                  <a:lnTo>
                    <a:pt x="8219" y="28617"/>
                  </a:lnTo>
                  <a:lnTo>
                    <a:pt x="9290" y="31343"/>
                  </a:lnTo>
                  <a:lnTo>
                    <a:pt x="10956" y="34112"/>
                  </a:lnTo>
                  <a:lnTo>
                    <a:pt x="13019" y="36911"/>
                  </a:lnTo>
                  <a:lnTo>
                    <a:pt x="15347" y="40682"/>
                  </a:lnTo>
                  <a:lnTo>
                    <a:pt x="17851" y="45101"/>
                  </a:lnTo>
                  <a:lnTo>
                    <a:pt x="20473" y="49953"/>
                  </a:lnTo>
                  <a:lnTo>
                    <a:pt x="23174" y="54139"/>
                  </a:lnTo>
                  <a:lnTo>
                    <a:pt x="25927" y="57882"/>
                  </a:lnTo>
                  <a:lnTo>
                    <a:pt x="28715" y="61331"/>
                  </a:lnTo>
                  <a:lnTo>
                    <a:pt x="31525" y="65535"/>
                  </a:lnTo>
                  <a:lnTo>
                    <a:pt x="34352" y="70242"/>
                  </a:lnTo>
                  <a:lnTo>
                    <a:pt x="37189" y="75285"/>
                  </a:lnTo>
                  <a:lnTo>
                    <a:pt x="42881" y="85969"/>
                  </a:lnTo>
                  <a:lnTo>
                    <a:pt x="45732" y="91485"/>
                  </a:lnTo>
                  <a:lnTo>
                    <a:pt x="48586" y="96115"/>
                  </a:lnTo>
                  <a:lnTo>
                    <a:pt x="51440" y="100154"/>
                  </a:lnTo>
                  <a:lnTo>
                    <a:pt x="54296" y="103799"/>
                  </a:lnTo>
                  <a:lnTo>
                    <a:pt x="57153" y="108134"/>
                  </a:lnTo>
                  <a:lnTo>
                    <a:pt x="60009" y="112929"/>
                  </a:lnTo>
                  <a:lnTo>
                    <a:pt x="62866" y="118031"/>
                  </a:lnTo>
                  <a:lnTo>
                    <a:pt x="64771" y="122385"/>
                  </a:lnTo>
                  <a:lnTo>
                    <a:pt x="66041" y="126240"/>
                  </a:lnTo>
                  <a:lnTo>
                    <a:pt x="66887" y="129762"/>
                  </a:lnTo>
                  <a:lnTo>
                    <a:pt x="68404" y="134015"/>
                  </a:lnTo>
                  <a:lnTo>
                    <a:pt x="70368" y="138756"/>
                  </a:lnTo>
                  <a:lnTo>
                    <a:pt x="72629" y="143821"/>
                  </a:lnTo>
                  <a:lnTo>
                    <a:pt x="75089" y="148151"/>
                  </a:lnTo>
                  <a:lnTo>
                    <a:pt x="77682" y="151990"/>
                  </a:lnTo>
                  <a:lnTo>
                    <a:pt x="80363" y="155501"/>
                  </a:lnTo>
                  <a:lnTo>
                    <a:pt x="83342" y="161943"/>
                  </a:lnTo>
                  <a:lnTo>
                    <a:pt x="84136" y="164994"/>
                  </a:lnTo>
                  <a:lnTo>
                    <a:pt x="84666" y="168934"/>
                  </a:lnTo>
                  <a:lnTo>
                    <a:pt x="85019" y="173465"/>
                  </a:lnTo>
                  <a:lnTo>
                    <a:pt x="85585" y="185323"/>
                  </a:lnTo>
                  <a:lnTo>
                    <a:pt x="86585" y="187249"/>
                  </a:lnTo>
                  <a:lnTo>
                    <a:pt x="88203" y="189485"/>
                  </a:lnTo>
                  <a:lnTo>
                    <a:pt x="90234" y="191928"/>
                  </a:lnTo>
                  <a:lnTo>
                    <a:pt x="92541" y="194509"/>
                  </a:lnTo>
                  <a:lnTo>
                    <a:pt x="101322" y="203766"/>
                  </a:lnTo>
                  <a:lnTo>
                    <a:pt x="102790" y="204307"/>
                  </a:lnTo>
                  <a:lnTo>
                    <a:pt x="104722" y="204667"/>
                  </a:lnTo>
                  <a:lnTo>
                    <a:pt x="106962" y="204907"/>
                  </a:lnTo>
                  <a:lnTo>
                    <a:pt x="108456" y="206019"/>
                  </a:lnTo>
                  <a:lnTo>
                    <a:pt x="109451" y="207714"/>
                  </a:lnTo>
                  <a:lnTo>
                    <a:pt x="111442" y="21395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61"/>
            <p:cNvSpPr/>
            <p:nvPr/>
          </p:nvSpPr>
          <p:spPr>
            <a:xfrm>
              <a:off x="1871662" y="1260160"/>
              <a:ext cx="402908" cy="34288"/>
            </a:xfrm>
            <a:custGeom>
              <a:avLst/>
              <a:gdLst/>
              <a:ahLst/>
              <a:cxnLst/>
              <a:rect l="0" t="0" r="0" b="0"/>
              <a:pathLst>
                <a:path w="402908" h="34288">
                  <a:moveTo>
                    <a:pt x="0" y="34287"/>
                  </a:moveTo>
                  <a:lnTo>
                    <a:pt x="33244" y="34287"/>
                  </a:lnTo>
                  <a:lnTo>
                    <a:pt x="39307" y="33334"/>
                  </a:lnTo>
                  <a:lnTo>
                    <a:pt x="46207" y="31747"/>
                  </a:lnTo>
                  <a:lnTo>
                    <a:pt x="53665" y="29736"/>
                  </a:lnTo>
                  <a:lnTo>
                    <a:pt x="61494" y="28396"/>
                  </a:lnTo>
                  <a:lnTo>
                    <a:pt x="69571" y="27502"/>
                  </a:lnTo>
                  <a:lnTo>
                    <a:pt x="77813" y="26906"/>
                  </a:lnTo>
                  <a:lnTo>
                    <a:pt x="86165" y="25556"/>
                  </a:lnTo>
                  <a:lnTo>
                    <a:pt x="94591" y="23704"/>
                  </a:lnTo>
                  <a:lnTo>
                    <a:pt x="103066" y="21517"/>
                  </a:lnTo>
                  <a:lnTo>
                    <a:pt x="112525" y="20059"/>
                  </a:lnTo>
                  <a:lnTo>
                    <a:pt x="122642" y="19086"/>
                  </a:lnTo>
                  <a:lnTo>
                    <a:pt x="133196" y="18438"/>
                  </a:lnTo>
                  <a:lnTo>
                    <a:pt x="144042" y="17054"/>
                  </a:lnTo>
                  <a:lnTo>
                    <a:pt x="155084" y="15178"/>
                  </a:lnTo>
                  <a:lnTo>
                    <a:pt x="166254" y="12975"/>
                  </a:lnTo>
                  <a:lnTo>
                    <a:pt x="177511" y="11507"/>
                  </a:lnTo>
                  <a:lnTo>
                    <a:pt x="188826" y="10528"/>
                  </a:lnTo>
                  <a:lnTo>
                    <a:pt x="200179" y="9875"/>
                  </a:lnTo>
                  <a:lnTo>
                    <a:pt x="211557" y="8487"/>
                  </a:lnTo>
                  <a:lnTo>
                    <a:pt x="222953" y="6610"/>
                  </a:lnTo>
                  <a:lnTo>
                    <a:pt x="234361" y="4406"/>
                  </a:lnTo>
                  <a:lnTo>
                    <a:pt x="245776" y="2936"/>
                  </a:lnTo>
                  <a:lnTo>
                    <a:pt x="257195" y="1956"/>
                  </a:lnTo>
                  <a:lnTo>
                    <a:pt x="268618" y="1303"/>
                  </a:lnTo>
                  <a:lnTo>
                    <a:pt x="288931" y="578"/>
                  </a:lnTo>
                  <a:lnTo>
                    <a:pt x="325254" y="112"/>
                  </a:lnTo>
                  <a:lnTo>
                    <a:pt x="378192" y="0"/>
                  </a:lnTo>
                  <a:lnTo>
                    <a:pt x="381668" y="951"/>
                  </a:lnTo>
                  <a:lnTo>
                    <a:pt x="384938" y="2538"/>
                  </a:lnTo>
                  <a:lnTo>
                    <a:pt x="388070" y="4549"/>
                  </a:lnTo>
                  <a:lnTo>
                    <a:pt x="391111" y="5889"/>
                  </a:lnTo>
                  <a:lnTo>
                    <a:pt x="394091" y="6783"/>
                  </a:lnTo>
                  <a:lnTo>
                    <a:pt x="402907" y="85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62"/>
            <p:cNvSpPr/>
            <p:nvPr/>
          </p:nvSpPr>
          <p:spPr>
            <a:xfrm>
              <a:off x="2034539" y="1363061"/>
              <a:ext cx="308612" cy="161653"/>
            </a:xfrm>
            <a:custGeom>
              <a:avLst/>
              <a:gdLst/>
              <a:ahLst/>
              <a:cxnLst/>
              <a:rect l="0" t="0" r="0" b="0"/>
              <a:pathLst>
                <a:path w="308612" h="161653">
                  <a:moveTo>
                    <a:pt x="0" y="17111"/>
                  </a:moveTo>
                  <a:lnTo>
                    <a:pt x="16483" y="17111"/>
                  </a:lnTo>
                  <a:lnTo>
                    <a:pt x="21466" y="16158"/>
                  </a:lnTo>
                  <a:lnTo>
                    <a:pt x="26693" y="14571"/>
                  </a:lnTo>
                  <a:lnTo>
                    <a:pt x="32083" y="12560"/>
                  </a:lnTo>
                  <a:lnTo>
                    <a:pt x="38534" y="11220"/>
                  </a:lnTo>
                  <a:lnTo>
                    <a:pt x="45692" y="10326"/>
                  </a:lnTo>
                  <a:lnTo>
                    <a:pt x="53322" y="9730"/>
                  </a:lnTo>
                  <a:lnTo>
                    <a:pt x="61265" y="8380"/>
                  </a:lnTo>
                  <a:lnTo>
                    <a:pt x="69419" y="6528"/>
                  </a:lnTo>
                  <a:lnTo>
                    <a:pt x="77712" y="4341"/>
                  </a:lnTo>
                  <a:lnTo>
                    <a:pt x="86098" y="2883"/>
                  </a:lnTo>
                  <a:lnTo>
                    <a:pt x="94546" y="1910"/>
                  </a:lnTo>
                  <a:lnTo>
                    <a:pt x="103036" y="1262"/>
                  </a:lnTo>
                  <a:lnTo>
                    <a:pt x="110601" y="830"/>
                  </a:lnTo>
                  <a:lnTo>
                    <a:pt x="124086" y="350"/>
                  </a:lnTo>
                  <a:lnTo>
                    <a:pt x="162706" y="0"/>
                  </a:lnTo>
                  <a:lnTo>
                    <a:pt x="166573" y="941"/>
                  </a:lnTo>
                  <a:lnTo>
                    <a:pt x="173410" y="4527"/>
                  </a:lnTo>
                  <a:lnTo>
                    <a:pt x="179624" y="9296"/>
                  </a:lnTo>
                  <a:lnTo>
                    <a:pt x="182615" y="11901"/>
                  </a:lnTo>
                  <a:lnTo>
                    <a:pt x="184608" y="14590"/>
                  </a:lnTo>
                  <a:lnTo>
                    <a:pt x="185937" y="17335"/>
                  </a:lnTo>
                  <a:lnTo>
                    <a:pt x="186823" y="20118"/>
                  </a:lnTo>
                  <a:lnTo>
                    <a:pt x="187414" y="22926"/>
                  </a:lnTo>
                  <a:lnTo>
                    <a:pt x="187808" y="25750"/>
                  </a:lnTo>
                  <a:lnTo>
                    <a:pt x="188070" y="28585"/>
                  </a:lnTo>
                  <a:lnTo>
                    <a:pt x="187293" y="31428"/>
                  </a:lnTo>
                  <a:lnTo>
                    <a:pt x="185822" y="34276"/>
                  </a:lnTo>
                  <a:lnTo>
                    <a:pt x="183889" y="37127"/>
                  </a:lnTo>
                  <a:lnTo>
                    <a:pt x="180695" y="40932"/>
                  </a:lnTo>
                  <a:lnTo>
                    <a:pt x="176661" y="45374"/>
                  </a:lnTo>
                  <a:lnTo>
                    <a:pt x="172067" y="50241"/>
                  </a:lnTo>
                  <a:lnTo>
                    <a:pt x="167099" y="54438"/>
                  </a:lnTo>
                  <a:lnTo>
                    <a:pt x="161882" y="58188"/>
                  </a:lnTo>
                  <a:lnTo>
                    <a:pt x="156499" y="61640"/>
                  </a:lnTo>
                  <a:lnTo>
                    <a:pt x="151005" y="65847"/>
                  </a:lnTo>
                  <a:lnTo>
                    <a:pt x="145438" y="70557"/>
                  </a:lnTo>
                  <a:lnTo>
                    <a:pt x="139821" y="75602"/>
                  </a:lnTo>
                  <a:lnTo>
                    <a:pt x="133219" y="79917"/>
                  </a:lnTo>
                  <a:lnTo>
                    <a:pt x="125961" y="83747"/>
                  </a:lnTo>
                  <a:lnTo>
                    <a:pt x="118264" y="87252"/>
                  </a:lnTo>
                  <a:lnTo>
                    <a:pt x="111228" y="91494"/>
                  </a:lnTo>
                  <a:lnTo>
                    <a:pt x="104632" y="96227"/>
                  </a:lnTo>
                  <a:lnTo>
                    <a:pt x="98330" y="101288"/>
                  </a:lnTo>
                  <a:lnTo>
                    <a:pt x="92223" y="105614"/>
                  </a:lnTo>
                  <a:lnTo>
                    <a:pt x="86247" y="109450"/>
                  </a:lnTo>
                  <a:lnTo>
                    <a:pt x="80359" y="112961"/>
                  </a:lnTo>
                  <a:lnTo>
                    <a:pt x="74527" y="116253"/>
                  </a:lnTo>
                  <a:lnTo>
                    <a:pt x="62969" y="122452"/>
                  </a:lnTo>
                  <a:lnTo>
                    <a:pt x="58172" y="125438"/>
                  </a:lnTo>
                  <a:lnTo>
                    <a:pt x="54021" y="128382"/>
                  </a:lnTo>
                  <a:lnTo>
                    <a:pt x="50302" y="131297"/>
                  </a:lnTo>
                  <a:lnTo>
                    <a:pt x="43629" y="134535"/>
                  </a:lnTo>
                  <a:lnTo>
                    <a:pt x="36135" y="136614"/>
                  </a:lnTo>
                  <a:lnTo>
                    <a:pt x="30286" y="141525"/>
                  </a:lnTo>
                  <a:lnTo>
                    <a:pt x="27071" y="144462"/>
                  </a:lnTo>
                  <a:lnTo>
                    <a:pt x="27573" y="144874"/>
                  </a:lnTo>
                  <a:lnTo>
                    <a:pt x="34263" y="145696"/>
                  </a:lnTo>
                  <a:lnTo>
                    <a:pt x="34288" y="153079"/>
                  </a:lnTo>
                  <a:lnTo>
                    <a:pt x="33336" y="153477"/>
                  </a:lnTo>
                  <a:lnTo>
                    <a:pt x="25823" y="154262"/>
                  </a:lnTo>
                  <a:lnTo>
                    <a:pt x="34288" y="154271"/>
                  </a:lnTo>
                  <a:lnTo>
                    <a:pt x="25823" y="154271"/>
                  </a:lnTo>
                  <a:lnTo>
                    <a:pt x="124906" y="154271"/>
                  </a:lnTo>
                  <a:lnTo>
                    <a:pt x="130896" y="155224"/>
                  </a:lnTo>
                  <a:lnTo>
                    <a:pt x="136794" y="156811"/>
                  </a:lnTo>
                  <a:lnTo>
                    <a:pt x="142631" y="158822"/>
                  </a:lnTo>
                  <a:lnTo>
                    <a:pt x="148427" y="160162"/>
                  </a:lnTo>
                  <a:lnTo>
                    <a:pt x="154197" y="161056"/>
                  </a:lnTo>
                  <a:lnTo>
                    <a:pt x="159948" y="161652"/>
                  </a:lnTo>
                  <a:lnTo>
                    <a:pt x="165687" y="161097"/>
                  </a:lnTo>
                  <a:lnTo>
                    <a:pt x="171418" y="159774"/>
                  </a:lnTo>
                  <a:lnTo>
                    <a:pt x="177144" y="157940"/>
                  </a:lnTo>
                  <a:lnTo>
                    <a:pt x="182866" y="156717"/>
                  </a:lnTo>
                  <a:lnTo>
                    <a:pt x="188586" y="155902"/>
                  </a:lnTo>
                  <a:lnTo>
                    <a:pt x="194304" y="155358"/>
                  </a:lnTo>
                  <a:lnTo>
                    <a:pt x="200021" y="154996"/>
                  </a:lnTo>
                  <a:lnTo>
                    <a:pt x="211453" y="154593"/>
                  </a:lnTo>
                  <a:lnTo>
                    <a:pt x="228600" y="154367"/>
                  </a:lnTo>
                  <a:lnTo>
                    <a:pt x="233363" y="153382"/>
                  </a:lnTo>
                  <a:lnTo>
                    <a:pt x="241195" y="149749"/>
                  </a:lnTo>
                  <a:lnTo>
                    <a:pt x="250390" y="147499"/>
                  </a:lnTo>
                  <a:lnTo>
                    <a:pt x="259875" y="146498"/>
                  </a:lnTo>
                  <a:lnTo>
                    <a:pt x="267265" y="146054"/>
                  </a:lnTo>
                  <a:lnTo>
                    <a:pt x="276781" y="145804"/>
                  </a:lnTo>
                  <a:lnTo>
                    <a:pt x="279771" y="144816"/>
                  </a:lnTo>
                  <a:lnTo>
                    <a:pt x="288530" y="139828"/>
                  </a:lnTo>
                  <a:lnTo>
                    <a:pt x="294288" y="138327"/>
                  </a:lnTo>
                  <a:lnTo>
                    <a:pt x="302885" y="137482"/>
                  </a:lnTo>
                  <a:lnTo>
                    <a:pt x="308611" y="13712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63"/>
            <p:cNvSpPr/>
            <p:nvPr/>
          </p:nvSpPr>
          <p:spPr>
            <a:xfrm>
              <a:off x="2394585" y="1251585"/>
              <a:ext cx="17145" cy="17146"/>
            </a:xfrm>
            <a:custGeom>
              <a:avLst/>
              <a:gdLst/>
              <a:ahLst/>
              <a:cxnLst/>
              <a:rect l="0" t="0" r="0" b="0"/>
              <a:pathLst>
                <a:path w="17145" h="17146">
                  <a:moveTo>
                    <a:pt x="17144" y="17145"/>
                  </a:moveTo>
                  <a:lnTo>
                    <a:pt x="17144" y="12594"/>
                  </a:lnTo>
                  <a:lnTo>
                    <a:pt x="16192" y="11253"/>
                  </a:lnTo>
                  <a:lnTo>
                    <a:pt x="14604" y="10359"/>
                  </a:lnTo>
                  <a:lnTo>
                    <a:pt x="9764" y="8925"/>
                  </a:lnTo>
                  <a:lnTo>
                    <a:pt x="8414" y="8807"/>
                  </a:lnTo>
                  <a:lnTo>
                    <a:pt x="6562" y="8729"/>
                  </a:lnTo>
                  <a:lnTo>
                    <a:pt x="4374" y="8677"/>
                  </a:lnTo>
                  <a:lnTo>
                    <a:pt x="2916" y="9594"/>
                  </a:lnTo>
                  <a:lnTo>
                    <a:pt x="1944" y="11159"/>
                  </a:lnTo>
                  <a:lnTo>
                    <a:pt x="10" y="17114"/>
                  </a:lnTo>
                  <a:lnTo>
                    <a:pt x="0" y="4126"/>
                  </a:lnTo>
                  <a:lnTo>
                    <a:pt x="952" y="2750"/>
                  </a:lnTo>
                  <a:lnTo>
                    <a:pt x="2540" y="1833"/>
                  </a:lnTo>
                  <a:lnTo>
                    <a:pt x="857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64"/>
            <p:cNvSpPr/>
            <p:nvPr/>
          </p:nvSpPr>
          <p:spPr>
            <a:xfrm>
              <a:off x="2471737" y="1088741"/>
              <a:ext cx="128182" cy="222839"/>
            </a:xfrm>
            <a:custGeom>
              <a:avLst/>
              <a:gdLst/>
              <a:ahLst/>
              <a:cxnLst/>
              <a:rect l="0" t="0" r="0" b="0"/>
              <a:pathLst>
                <a:path w="128182" h="222839">
                  <a:moveTo>
                    <a:pt x="0" y="17111"/>
                  </a:moveTo>
                  <a:lnTo>
                    <a:pt x="4551" y="17111"/>
                  </a:lnTo>
                  <a:lnTo>
                    <a:pt x="6844" y="16159"/>
                  </a:lnTo>
                  <a:lnTo>
                    <a:pt x="9325" y="14571"/>
                  </a:lnTo>
                  <a:lnTo>
                    <a:pt x="11932" y="12560"/>
                  </a:lnTo>
                  <a:lnTo>
                    <a:pt x="14622" y="11220"/>
                  </a:lnTo>
                  <a:lnTo>
                    <a:pt x="17368" y="10326"/>
                  </a:lnTo>
                  <a:lnTo>
                    <a:pt x="20151" y="9730"/>
                  </a:lnTo>
                  <a:lnTo>
                    <a:pt x="22959" y="8380"/>
                  </a:lnTo>
                  <a:lnTo>
                    <a:pt x="25784" y="6528"/>
                  </a:lnTo>
                  <a:lnTo>
                    <a:pt x="28619" y="4341"/>
                  </a:lnTo>
                  <a:lnTo>
                    <a:pt x="32414" y="2883"/>
                  </a:lnTo>
                  <a:lnTo>
                    <a:pt x="36849" y="1910"/>
                  </a:lnTo>
                  <a:lnTo>
                    <a:pt x="41711" y="1262"/>
                  </a:lnTo>
                  <a:lnTo>
                    <a:pt x="45905" y="830"/>
                  </a:lnTo>
                  <a:lnTo>
                    <a:pt x="49653" y="542"/>
                  </a:lnTo>
                  <a:lnTo>
                    <a:pt x="53105" y="350"/>
                  </a:lnTo>
                  <a:lnTo>
                    <a:pt x="59480" y="137"/>
                  </a:lnTo>
                  <a:lnTo>
                    <a:pt x="71333" y="0"/>
                  </a:lnTo>
                  <a:lnTo>
                    <a:pt x="74226" y="941"/>
                  </a:lnTo>
                  <a:lnTo>
                    <a:pt x="77106" y="2521"/>
                  </a:lnTo>
                  <a:lnTo>
                    <a:pt x="79979" y="4527"/>
                  </a:lnTo>
                  <a:lnTo>
                    <a:pt x="81894" y="6817"/>
                  </a:lnTo>
                  <a:lnTo>
                    <a:pt x="83171" y="9296"/>
                  </a:lnTo>
                  <a:lnTo>
                    <a:pt x="84590" y="14590"/>
                  </a:lnTo>
                  <a:lnTo>
                    <a:pt x="85221" y="20118"/>
                  </a:lnTo>
                  <a:lnTo>
                    <a:pt x="84436" y="22926"/>
                  </a:lnTo>
                  <a:lnTo>
                    <a:pt x="81025" y="28585"/>
                  </a:lnTo>
                  <a:lnTo>
                    <a:pt x="78874" y="34276"/>
                  </a:lnTo>
                  <a:lnTo>
                    <a:pt x="78300" y="37127"/>
                  </a:lnTo>
                  <a:lnTo>
                    <a:pt x="75122" y="42834"/>
                  </a:lnTo>
                  <a:lnTo>
                    <a:pt x="69872" y="49709"/>
                  </a:lnTo>
                  <a:lnTo>
                    <a:pt x="69154" y="53189"/>
                  </a:lnTo>
                  <a:lnTo>
                    <a:pt x="68655" y="60033"/>
                  </a:lnTo>
                  <a:lnTo>
                    <a:pt x="68614" y="64127"/>
                  </a:lnTo>
                  <a:lnTo>
                    <a:pt x="69555" y="65600"/>
                  </a:lnTo>
                  <a:lnTo>
                    <a:pt x="71135" y="66582"/>
                  </a:lnTo>
                  <a:lnTo>
                    <a:pt x="73141" y="67237"/>
                  </a:lnTo>
                  <a:lnTo>
                    <a:pt x="74478" y="68626"/>
                  </a:lnTo>
                  <a:lnTo>
                    <a:pt x="75370" y="70504"/>
                  </a:lnTo>
                  <a:lnTo>
                    <a:pt x="75964" y="72709"/>
                  </a:lnTo>
                  <a:lnTo>
                    <a:pt x="77313" y="74179"/>
                  </a:lnTo>
                  <a:lnTo>
                    <a:pt x="79164" y="75159"/>
                  </a:lnTo>
                  <a:lnTo>
                    <a:pt x="81351" y="75812"/>
                  </a:lnTo>
                  <a:lnTo>
                    <a:pt x="83762" y="77200"/>
                  </a:lnTo>
                  <a:lnTo>
                    <a:pt x="86321" y="79078"/>
                  </a:lnTo>
                  <a:lnTo>
                    <a:pt x="88980" y="81282"/>
                  </a:lnTo>
                  <a:lnTo>
                    <a:pt x="92657" y="83704"/>
                  </a:lnTo>
                  <a:lnTo>
                    <a:pt x="97014" y="86272"/>
                  </a:lnTo>
                  <a:lnTo>
                    <a:pt x="101823" y="88936"/>
                  </a:lnTo>
                  <a:lnTo>
                    <a:pt x="105982" y="91664"/>
                  </a:lnTo>
                  <a:lnTo>
                    <a:pt x="109707" y="94436"/>
                  </a:lnTo>
                  <a:lnTo>
                    <a:pt x="113143" y="97236"/>
                  </a:lnTo>
                  <a:lnTo>
                    <a:pt x="115434" y="100055"/>
                  </a:lnTo>
                  <a:lnTo>
                    <a:pt x="116961" y="102887"/>
                  </a:lnTo>
                  <a:lnTo>
                    <a:pt x="119610" y="109526"/>
                  </a:lnTo>
                  <a:lnTo>
                    <a:pt x="123963" y="118827"/>
                  </a:lnTo>
                  <a:lnTo>
                    <a:pt x="125504" y="123022"/>
                  </a:lnTo>
                  <a:lnTo>
                    <a:pt x="126532" y="126771"/>
                  </a:lnTo>
                  <a:lnTo>
                    <a:pt x="127217" y="130222"/>
                  </a:lnTo>
                  <a:lnTo>
                    <a:pt x="127674" y="134429"/>
                  </a:lnTo>
                  <a:lnTo>
                    <a:pt x="127978" y="139138"/>
                  </a:lnTo>
                  <a:lnTo>
                    <a:pt x="128181" y="144182"/>
                  </a:lnTo>
                  <a:lnTo>
                    <a:pt x="126412" y="149450"/>
                  </a:lnTo>
                  <a:lnTo>
                    <a:pt x="123327" y="154867"/>
                  </a:lnTo>
                  <a:lnTo>
                    <a:pt x="119366" y="160383"/>
                  </a:lnTo>
                  <a:lnTo>
                    <a:pt x="115772" y="165013"/>
                  </a:lnTo>
                  <a:lnTo>
                    <a:pt x="112424" y="169053"/>
                  </a:lnTo>
                  <a:lnTo>
                    <a:pt x="109239" y="172698"/>
                  </a:lnTo>
                  <a:lnTo>
                    <a:pt x="106164" y="177033"/>
                  </a:lnTo>
                  <a:lnTo>
                    <a:pt x="103161" y="181828"/>
                  </a:lnTo>
                  <a:lnTo>
                    <a:pt x="100206" y="186930"/>
                  </a:lnTo>
                  <a:lnTo>
                    <a:pt x="97284" y="191284"/>
                  </a:lnTo>
                  <a:lnTo>
                    <a:pt x="94384" y="195139"/>
                  </a:lnTo>
                  <a:lnTo>
                    <a:pt x="91497" y="198661"/>
                  </a:lnTo>
                  <a:lnTo>
                    <a:pt x="87668" y="201962"/>
                  </a:lnTo>
                  <a:lnTo>
                    <a:pt x="83211" y="205115"/>
                  </a:lnTo>
                  <a:lnTo>
                    <a:pt x="78334" y="208169"/>
                  </a:lnTo>
                  <a:lnTo>
                    <a:pt x="74130" y="211158"/>
                  </a:lnTo>
                  <a:lnTo>
                    <a:pt x="70375" y="214103"/>
                  </a:lnTo>
                  <a:lnTo>
                    <a:pt x="66919" y="217019"/>
                  </a:lnTo>
                  <a:lnTo>
                    <a:pt x="63663" y="218963"/>
                  </a:lnTo>
                  <a:lnTo>
                    <a:pt x="60539" y="220259"/>
                  </a:lnTo>
                  <a:lnTo>
                    <a:pt x="53233" y="222339"/>
                  </a:lnTo>
                  <a:lnTo>
                    <a:pt x="49694" y="222624"/>
                  </a:lnTo>
                  <a:lnTo>
                    <a:pt x="43262" y="222838"/>
                  </a:lnTo>
                  <a:lnTo>
                    <a:pt x="42915" y="216064"/>
                  </a:lnTo>
                  <a:lnTo>
                    <a:pt x="42863" y="2142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65"/>
            <p:cNvSpPr/>
            <p:nvPr/>
          </p:nvSpPr>
          <p:spPr>
            <a:xfrm>
              <a:off x="2720339" y="1157287"/>
              <a:ext cx="51437" cy="34291"/>
            </a:xfrm>
            <a:custGeom>
              <a:avLst/>
              <a:gdLst/>
              <a:ahLst/>
              <a:cxnLst/>
              <a:rect l="0" t="0" r="0" b="0"/>
              <a:pathLst>
                <a:path w="51437" h="34291">
                  <a:moveTo>
                    <a:pt x="0" y="34290"/>
                  </a:moveTo>
                  <a:lnTo>
                    <a:pt x="7381" y="26909"/>
                  </a:lnTo>
                  <a:lnTo>
                    <a:pt x="9683" y="25559"/>
                  </a:lnTo>
                  <a:lnTo>
                    <a:pt x="17321" y="21520"/>
                  </a:lnTo>
                  <a:lnTo>
                    <a:pt x="21073" y="20062"/>
                  </a:lnTo>
                  <a:lnTo>
                    <a:pt x="24526" y="19089"/>
                  </a:lnTo>
                  <a:lnTo>
                    <a:pt x="27781" y="18441"/>
                  </a:lnTo>
                  <a:lnTo>
                    <a:pt x="30903" y="17057"/>
                  </a:lnTo>
                  <a:lnTo>
                    <a:pt x="33937" y="15181"/>
                  </a:lnTo>
                  <a:lnTo>
                    <a:pt x="41100" y="9878"/>
                  </a:lnTo>
                  <a:lnTo>
                    <a:pt x="42640" y="8490"/>
                  </a:lnTo>
                  <a:lnTo>
                    <a:pt x="5143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66"/>
            <p:cNvSpPr/>
            <p:nvPr/>
          </p:nvSpPr>
          <p:spPr>
            <a:xfrm>
              <a:off x="2823209" y="1037272"/>
              <a:ext cx="77154" cy="120016"/>
            </a:xfrm>
            <a:custGeom>
              <a:avLst/>
              <a:gdLst/>
              <a:ahLst/>
              <a:cxnLst/>
              <a:rect l="0" t="0" r="0" b="0"/>
              <a:pathLst>
                <a:path w="77154" h="120016">
                  <a:moveTo>
                    <a:pt x="0" y="0"/>
                  </a:moveTo>
                  <a:lnTo>
                    <a:pt x="0" y="37161"/>
                  </a:lnTo>
                  <a:lnTo>
                    <a:pt x="953" y="40014"/>
                  </a:lnTo>
                  <a:lnTo>
                    <a:pt x="2541" y="42868"/>
                  </a:lnTo>
                  <a:lnTo>
                    <a:pt x="4551" y="45724"/>
                  </a:lnTo>
                  <a:lnTo>
                    <a:pt x="4939" y="48580"/>
                  </a:lnTo>
                  <a:lnTo>
                    <a:pt x="4246" y="51437"/>
                  </a:lnTo>
                  <a:lnTo>
                    <a:pt x="2831" y="54294"/>
                  </a:lnTo>
                  <a:lnTo>
                    <a:pt x="1887" y="58103"/>
                  </a:lnTo>
                  <a:lnTo>
                    <a:pt x="1258" y="62548"/>
                  </a:lnTo>
                  <a:lnTo>
                    <a:pt x="839" y="67416"/>
                  </a:lnTo>
                  <a:lnTo>
                    <a:pt x="559" y="71614"/>
                  </a:lnTo>
                  <a:lnTo>
                    <a:pt x="249" y="78819"/>
                  </a:lnTo>
                  <a:lnTo>
                    <a:pt x="1118" y="82073"/>
                  </a:lnTo>
                  <a:lnTo>
                    <a:pt x="2651" y="85196"/>
                  </a:lnTo>
                  <a:lnTo>
                    <a:pt x="4625" y="88230"/>
                  </a:lnTo>
                  <a:lnTo>
                    <a:pt x="5941" y="91205"/>
                  </a:lnTo>
                  <a:lnTo>
                    <a:pt x="6818" y="94141"/>
                  </a:lnTo>
                  <a:lnTo>
                    <a:pt x="8227" y="101146"/>
                  </a:lnTo>
                  <a:lnTo>
                    <a:pt x="9295" y="102673"/>
                  </a:lnTo>
                  <a:lnTo>
                    <a:pt x="10959" y="104644"/>
                  </a:lnTo>
                  <a:lnTo>
                    <a:pt x="13021" y="106910"/>
                  </a:lnTo>
                  <a:lnTo>
                    <a:pt x="14396" y="109373"/>
                  </a:lnTo>
                  <a:lnTo>
                    <a:pt x="15313" y="111968"/>
                  </a:lnTo>
                  <a:lnTo>
                    <a:pt x="15923" y="114650"/>
                  </a:lnTo>
                  <a:lnTo>
                    <a:pt x="17283" y="116439"/>
                  </a:lnTo>
                  <a:lnTo>
                    <a:pt x="19142" y="117631"/>
                  </a:lnTo>
                  <a:lnTo>
                    <a:pt x="24419" y="119544"/>
                  </a:lnTo>
                  <a:lnTo>
                    <a:pt x="25805" y="119701"/>
                  </a:lnTo>
                  <a:lnTo>
                    <a:pt x="27681" y="119806"/>
                  </a:lnTo>
                  <a:lnTo>
                    <a:pt x="32305" y="119922"/>
                  </a:lnTo>
                  <a:lnTo>
                    <a:pt x="66890" y="120015"/>
                  </a:lnTo>
                  <a:lnTo>
                    <a:pt x="68406" y="119062"/>
                  </a:lnTo>
                  <a:lnTo>
                    <a:pt x="70369" y="117475"/>
                  </a:lnTo>
                  <a:lnTo>
                    <a:pt x="75813" y="112634"/>
                  </a:lnTo>
                  <a:lnTo>
                    <a:pt x="76260" y="111285"/>
                  </a:lnTo>
                  <a:lnTo>
                    <a:pt x="76557" y="109432"/>
                  </a:lnTo>
                  <a:lnTo>
                    <a:pt x="77153" y="1028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67"/>
            <p:cNvSpPr/>
            <p:nvPr/>
          </p:nvSpPr>
          <p:spPr>
            <a:xfrm>
              <a:off x="2909039" y="1045844"/>
              <a:ext cx="34187" cy="274322"/>
            </a:xfrm>
            <a:custGeom>
              <a:avLst/>
              <a:gdLst/>
              <a:ahLst/>
              <a:cxnLst/>
              <a:rect l="0" t="0" r="0" b="0"/>
              <a:pathLst>
                <a:path w="34187" h="274322">
                  <a:moveTo>
                    <a:pt x="8468" y="0"/>
                  </a:moveTo>
                  <a:lnTo>
                    <a:pt x="8468" y="27533"/>
                  </a:lnTo>
                  <a:lnTo>
                    <a:pt x="7515" y="31690"/>
                  </a:lnTo>
                  <a:lnTo>
                    <a:pt x="5928" y="36367"/>
                  </a:lnTo>
                  <a:lnTo>
                    <a:pt x="3917" y="41390"/>
                  </a:lnTo>
                  <a:lnTo>
                    <a:pt x="2576" y="46643"/>
                  </a:lnTo>
                  <a:lnTo>
                    <a:pt x="1683" y="52051"/>
                  </a:lnTo>
                  <a:lnTo>
                    <a:pt x="1087" y="57561"/>
                  </a:lnTo>
                  <a:lnTo>
                    <a:pt x="690" y="63139"/>
                  </a:lnTo>
                  <a:lnTo>
                    <a:pt x="425" y="68763"/>
                  </a:lnTo>
                  <a:lnTo>
                    <a:pt x="131" y="80092"/>
                  </a:lnTo>
                  <a:lnTo>
                    <a:pt x="0" y="91477"/>
                  </a:lnTo>
                  <a:lnTo>
                    <a:pt x="918" y="98132"/>
                  </a:lnTo>
                  <a:lnTo>
                    <a:pt x="2482" y="105427"/>
                  </a:lnTo>
                  <a:lnTo>
                    <a:pt x="4477" y="113147"/>
                  </a:lnTo>
                  <a:lnTo>
                    <a:pt x="5808" y="120199"/>
                  </a:lnTo>
                  <a:lnTo>
                    <a:pt x="6695" y="126805"/>
                  </a:lnTo>
                  <a:lnTo>
                    <a:pt x="7285" y="133115"/>
                  </a:lnTo>
                  <a:lnTo>
                    <a:pt x="8632" y="139226"/>
                  </a:lnTo>
                  <a:lnTo>
                    <a:pt x="10482" y="145205"/>
                  </a:lnTo>
                  <a:lnTo>
                    <a:pt x="12668" y="151096"/>
                  </a:lnTo>
                  <a:lnTo>
                    <a:pt x="14126" y="156928"/>
                  </a:lnTo>
                  <a:lnTo>
                    <a:pt x="15098" y="162722"/>
                  </a:lnTo>
                  <a:lnTo>
                    <a:pt x="15745" y="168489"/>
                  </a:lnTo>
                  <a:lnTo>
                    <a:pt x="17129" y="174238"/>
                  </a:lnTo>
                  <a:lnTo>
                    <a:pt x="19005" y="179977"/>
                  </a:lnTo>
                  <a:lnTo>
                    <a:pt x="21207" y="185707"/>
                  </a:lnTo>
                  <a:lnTo>
                    <a:pt x="22676" y="191432"/>
                  </a:lnTo>
                  <a:lnTo>
                    <a:pt x="23655" y="197154"/>
                  </a:lnTo>
                  <a:lnTo>
                    <a:pt x="24307" y="202874"/>
                  </a:lnTo>
                  <a:lnTo>
                    <a:pt x="24743" y="208592"/>
                  </a:lnTo>
                  <a:lnTo>
                    <a:pt x="25033" y="214309"/>
                  </a:lnTo>
                  <a:lnTo>
                    <a:pt x="25355" y="225741"/>
                  </a:lnTo>
                  <a:lnTo>
                    <a:pt x="25606" y="262556"/>
                  </a:lnTo>
                  <a:lnTo>
                    <a:pt x="25610" y="268457"/>
                  </a:lnTo>
                  <a:lnTo>
                    <a:pt x="26563" y="270411"/>
                  </a:lnTo>
                  <a:lnTo>
                    <a:pt x="28152" y="271715"/>
                  </a:lnTo>
                  <a:lnTo>
                    <a:pt x="34186" y="27432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22400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27</Words>
  <Application>Microsoft Office PowerPoint</Application>
  <PresentationFormat>On-screen Show (4:3)</PresentationFormat>
  <Paragraphs>48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Area Review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 Review</dc:title>
  <dc:creator>Ameena</dc:creator>
  <cp:lastModifiedBy>Ameena</cp:lastModifiedBy>
  <cp:revision>3</cp:revision>
  <dcterms:created xsi:type="dcterms:W3CDTF">2010-02-03T16:33:18Z</dcterms:created>
  <dcterms:modified xsi:type="dcterms:W3CDTF">2010-02-03T17:58:33Z</dcterms:modified>
</cp:coreProperties>
</file>